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86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54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70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54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22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02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99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447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157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294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D765A-3861-4B15-975E-7632188BAE52}" type="datetimeFigureOut">
              <a:rPr lang="ko-KR" altLang="en-US" smtClean="0"/>
              <a:t>2022-10-17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767D2-38E8-4BE3-B129-96AA26E2C4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07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69" y="4232113"/>
            <a:ext cx="4660431" cy="2423370"/>
          </a:xfrm>
          <a:prstGeom prst="rect">
            <a:avLst/>
          </a:prstGeom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443" y="4226404"/>
            <a:ext cx="2133002" cy="2429079"/>
          </a:xfrm>
          <a:prstGeom prst="rect">
            <a:avLst/>
          </a:prstGeom>
        </p:spPr>
      </p:pic>
      <p:grpSp>
        <p:nvGrpSpPr>
          <p:cNvPr id="2" name="그룹 1"/>
          <p:cNvGrpSpPr/>
          <p:nvPr/>
        </p:nvGrpSpPr>
        <p:grpSpPr>
          <a:xfrm>
            <a:off x="1005665" y="248171"/>
            <a:ext cx="3744613" cy="3313618"/>
            <a:chOff x="1005665" y="248171"/>
            <a:chExt cx="3744613" cy="3313618"/>
          </a:xfrm>
        </p:grpSpPr>
        <p:pic>
          <p:nvPicPr>
            <p:cNvPr id="11" name="그림 10" descr="화면 캡처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665" y="248171"/>
              <a:ext cx="3625824" cy="1841985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170499" y="2076688"/>
              <a:ext cx="1352145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ko-KR"/>
              </a:defPPr>
              <a:lvl1pPr>
                <a:defRPr sz="3200" b="1">
                  <a:latin typeface="Montserrat Medium" pitchFamily="2" charset="0"/>
                  <a:ea typeface="한컴산뜻돋움" panose="02000000000000000000" pitchFamily="2" charset="-127"/>
                </a:defRPr>
              </a:lvl1pPr>
            </a:lstStyle>
            <a:p>
              <a:r>
                <a:rPr lang="ko-KR" altLang="en-US" sz="2000" dirty="0" err="1"/>
                <a:t>월드와이드</a:t>
              </a:r>
              <a:endParaRPr lang="ko-KR" alt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70499" y="2385439"/>
              <a:ext cx="357977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ko-KR"/>
              </a:defPPr>
              <a:lvl1pPr>
                <a:defRPr sz="3200" b="1">
                  <a:latin typeface="Montserrat Medium" pitchFamily="2" charset="0"/>
                  <a:ea typeface="한컴산뜻돋움" panose="02000000000000000000" pitchFamily="2" charset="-127"/>
                </a:defRPr>
              </a:lvl1pPr>
            </a:lstStyle>
            <a:p>
              <a:r>
                <a:rPr lang="ko-KR" altLang="en-US" sz="3600" dirty="0" err="1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매리지</a:t>
              </a:r>
              <a:r>
                <a:rPr lang="ko-KR" altLang="en-US" sz="3600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ko-KR" altLang="en-US" sz="3600" dirty="0" err="1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엔카운터</a:t>
              </a:r>
              <a:endParaRPr lang="ko-KR" altLang="en-US" sz="3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70499" y="3007791"/>
              <a:ext cx="3064213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ko-KR"/>
              </a:defPPr>
              <a:lvl1pPr>
                <a:defRPr sz="3200" b="1">
                  <a:latin typeface="Montserrat Medium" pitchFamily="2" charset="0"/>
                  <a:ea typeface="한컴산뜻돋움" panose="02000000000000000000" pitchFamily="2" charset="-127"/>
                </a:defRPr>
              </a:lvl1pPr>
            </a:lstStyle>
            <a:p>
              <a:r>
                <a:rPr lang="ko-KR" altLang="en-US" sz="3600" dirty="0" err="1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마산협의회</a:t>
              </a:r>
              <a:endParaRPr lang="ko-KR" altLang="en-US" sz="3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7059900" y="555902"/>
            <a:ext cx="3784875" cy="2321980"/>
            <a:chOff x="7059900" y="555902"/>
            <a:chExt cx="3784875" cy="2321980"/>
          </a:xfrm>
        </p:grpSpPr>
        <p:pic>
          <p:nvPicPr>
            <p:cNvPr id="10" name="그림 9" descr="화면 캡처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9900" y="555902"/>
              <a:ext cx="3683873" cy="184198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7264996" y="2385439"/>
              <a:ext cx="3579779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ko-KR"/>
              </a:defPPr>
              <a:lvl1pPr>
                <a:defRPr sz="3200" b="1">
                  <a:latin typeface="Montserrat Medium" pitchFamily="2" charset="0"/>
                  <a:ea typeface="한컴산뜻돋움" panose="02000000000000000000" pitchFamily="2" charset="-127"/>
                </a:defRPr>
              </a:lvl1pPr>
            </a:lstStyle>
            <a:p>
              <a:r>
                <a:rPr lang="en-US" altLang="ko-KR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WWME </a:t>
              </a:r>
              <a:r>
                <a:rPr lang="ko-KR" altLang="en-US" dirty="0" err="1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마산협의회</a:t>
              </a:r>
              <a:endPara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0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6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한컴산뜻돋움</vt:lpstr>
      <vt:lpstr>함초롬돋움</vt:lpstr>
      <vt:lpstr>Arial</vt:lpstr>
      <vt:lpstr>Montserrat Medium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Windows 사용자</cp:lastModifiedBy>
  <cp:revision>25</cp:revision>
  <dcterms:created xsi:type="dcterms:W3CDTF">2022-06-01T13:17:38Z</dcterms:created>
  <dcterms:modified xsi:type="dcterms:W3CDTF">2022-10-17T08:46:23Z</dcterms:modified>
</cp:coreProperties>
</file>