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9" r:id="rId4"/>
    <p:sldId id="281" r:id="rId5"/>
    <p:sldId id="258" r:id="rId6"/>
    <p:sldId id="257" r:id="rId7"/>
    <p:sldId id="261" r:id="rId8"/>
    <p:sldId id="264" r:id="rId9"/>
    <p:sldId id="263" r:id="rId10"/>
    <p:sldId id="265" r:id="rId11"/>
    <p:sldId id="270" r:id="rId12"/>
    <p:sldId id="282" r:id="rId13"/>
    <p:sldId id="27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3" r:id="rId22"/>
    <p:sldId id="294" r:id="rId23"/>
    <p:sldId id="290" r:id="rId24"/>
    <p:sldId id="291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2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ADE"/>
    <a:srgbClr val="B6E2E8"/>
    <a:srgbClr val="FFFFCC"/>
    <a:srgbClr val="FFFF99"/>
    <a:srgbClr val="333333"/>
    <a:srgbClr val="FF0000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FCA5-9943-4952-A302-1E6B4EBA8B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324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E5D08-0F9A-4B58-81CF-1DAB7B3FDD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28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E6033-0A35-4066-BF88-3EEBDD2EB9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481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D500-90DD-4198-853A-7D78D0CF33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080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5E58-24B7-4B25-B531-A0448AFB3F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91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F733-3891-47C0-9D7E-078A143421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010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CDB4-C1FB-44F8-875D-F3EFBE53DF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19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0F84-3F1A-4D04-A975-C81CD253DF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56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D029-33CB-4879-9123-9AD5BC3511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31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1F79-0F91-45D3-8D7C-6ED0E917EB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94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50C9-EB90-43F1-A23B-C2FDED26E4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436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FE9B7A-461A-4C72-87D2-8B77A568E8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1773238"/>
            <a:ext cx="9144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가음동성당 </a:t>
            </a:r>
            <a:r>
              <a:rPr lang="en-US" altLang="ko-KR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ME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도입 </a:t>
            </a:r>
            <a:r>
              <a:rPr lang="en-US" altLang="ko-KR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20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주년 기념 및 전체피정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[ 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조장 워크샵 </a:t>
            </a:r>
            <a:r>
              <a:rPr lang="en-US" altLang="ko-KR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]</a:t>
            </a:r>
          </a:p>
          <a:p>
            <a:pPr eaLnBrk="1" hangingPunct="1">
              <a:spcBef>
                <a:spcPct val="50000"/>
              </a:spcBef>
            </a:pPr>
            <a:endParaRPr lang="en-US" altLang="ko-KR" sz="24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       - 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행사 일정 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: 15/6/20(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토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) ~ 21(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일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       - 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행사 장소 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: 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거제 일원 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( 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관광농원 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/ KT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수련관 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       - 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프로그램 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: 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사랑의 언어 </a:t>
            </a:r>
            <a:r>
              <a:rPr lang="en-US" altLang="ko-KR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/ 20</a:t>
            </a:r>
            <a:r>
              <a:rPr lang="ko-KR" altLang="en-US" sz="24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주년 행사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연회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24862" cy="6189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조감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388"/>
            <a:ext cx="8496300" cy="6245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8201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회의 순서</a:t>
            </a:r>
          </a:p>
          <a:p>
            <a:pPr algn="l" eaLnBrk="1" hangingPunct="1">
              <a:spcBef>
                <a:spcPct val="50000"/>
              </a:spcBef>
            </a:pPr>
            <a:endParaRPr lang="ko-KR" altLang="en-US" sz="10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1. 20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 포스터 제작여부 결정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2.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장소선정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답사 및 예약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3. 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프로그램 진행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(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사랑의 언어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4. 20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기념식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연회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5.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뒷풀이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준비물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6.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세부 프로그램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7.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단체 준비물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66" name="Group 186"/>
          <p:cNvGraphicFramePr>
            <a:graphicFrameLocks noGrp="1"/>
          </p:cNvGraphicFramePr>
          <p:nvPr/>
        </p:nvGraphicFramePr>
        <p:xfrm>
          <a:off x="323850" y="333375"/>
          <a:ext cx="8496300" cy="619125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950"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사랑의 언어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교구 봉사자 부부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 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 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준비물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 row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11:00~12:00 (1HR)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세미나실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노트북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간식 음료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12:00~13:00 (1HR)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별도준비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점심메뉴 별도준비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13:00~17:00 (4HR)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세미나실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16:00~21:00 (5HR)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연회장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연회장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기념행사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21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08:00~09:00 (1HR)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09:00~12:00 (3HR)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세미나실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5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12:00~13:00 (1HR)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95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*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담당자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                  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봉사자 연락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준비물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각종 셋팅 등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*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노트북 준비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장양섭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, 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냉온수기 설치요구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농원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*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세미나실 뒤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간식 및 음료 준비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        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과자류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사탕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음료수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녹차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커피 등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8201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회의 순서</a:t>
            </a:r>
          </a:p>
          <a:p>
            <a:pPr algn="l" eaLnBrk="1" hangingPunct="1">
              <a:spcBef>
                <a:spcPct val="50000"/>
              </a:spcBef>
            </a:pPr>
            <a:endParaRPr lang="ko-KR" altLang="en-US" sz="10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1. 20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 포스터 제작여부 결정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2.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장소선정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답사 및 예약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3.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프로그램 진행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사랑의 언어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4. 20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주년 기념식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연회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5.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뒷풀이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준비물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6.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세부 프로그램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7.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단체 준비물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20" name="Group 80"/>
          <p:cNvGraphicFramePr>
            <a:graphicFrameLocks noGrp="1"/>
          </p:cNvGraphicFramePr>
          <p:nvPr/>
        </p:nvGraphicFramePr>
        <p:xfrm>
          <a:off x="323850" y="333375"/>
          <a:ext cx="8496300" cy="6113463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40"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Me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도입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주년 기념 연회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연회장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2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 간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 행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준비물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23">
                <a:tc row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18:00~19:00  (1Hr)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 사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바베큐 및 식사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19:00~20:00  (1Hr)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행사준비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앰프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노트북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빔프로젝터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20:00~21:30  (1.5Hr)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행사준비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22:00~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숙소앞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뒷풀이 및 자유시간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0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담당자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총무 부부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민복기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정정숙 부부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전면 무대 장식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배너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기념포스터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현수막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풍선장식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빔프로젝터 별도준비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앰프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노트북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반주기 포함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–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농원앰프에 연결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연회장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- 22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저녁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까지 사용가능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51" name="Group 87"/>
          <p:cNvGraphicFramePr>
            <a:graphicFrameLocks noGrp="1"/>
          </p:cNvGraphicFramePr>
          <p:nvPr/>
        </p:nvGraphicFramePr>
        <p:xfrm>
          <a:off x="323850" y="333375"/>
          <a:ext cx="8496300" cy="619125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4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88"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Me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도입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주년 기념행사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연회장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 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 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준비물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999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19:00~20:00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기념행사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연혁소개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인사 말씀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대표부부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부부소개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10-10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발표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사전준비 요청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조별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부부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자료영상 시청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20:00~21:30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부행사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0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진행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총무 부부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조별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부부씩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10-10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발표 사전준비 요청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8201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회의 순서</a:t>
            </a:r>
          </a:p>
          <a:p>
            <a:pPr algn="l" eaLnBrk="1" hangingPunct="1">
              <a:spcBef>
                <a:spcPct val="50000"/>
              </a:spcBef>
            </a:pPr>
            <a:endParaRPr lang="ko-KR" altLang="en-US" sz="10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1. 20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 포스터 제작여부 결정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2.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장소선정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답사 및 예약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3.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프로그램 진행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사랑의 언어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4. 20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기념식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연회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5. 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뒷풀이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준비물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6.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세부 프로그램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7.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단체 준비물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1" name="Group 49"/>
          <p:cNvGraphicFramePr>
            <a:graphicFrameLocks noGrp="1"/>
          </p:cNvGraphicFramePr>
          <p:nvPr/>
        </p:nvGraphicFramePr>
        <p:xfrm>
          <a:off x="323850" y="333375"/>
          <a:ext cx="8496300" cy="5975350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88"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뒷풀이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숙소앞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–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자유시간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취침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준비물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9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22:00 ~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숙소앞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주류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음료수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생수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안주류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마른안주 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담당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8201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회의 순서</a:t>
            </a:r>
          </a:p>
          <a:p>
            <a:pPr algn="l" eaLnBrk="1" hangingPunct="1">
              <a:spcBef>
                <a:spcPct val="50000"/>
              </a:spcBef>
            </a:pPr>
            <a:endParaRPr lang="ko-KR" altLang="en-US" sz="10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1. 20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 포스터 제작여부 결정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2.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장소선정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답사 및 예약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3.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프로그램 진행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사랑의 언어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4. 20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기념식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연회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5.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뒷풀이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준비물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6. 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세부 프로그램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7.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단체 준비물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8201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회의 순서</a:t>
            </a:r>
          </a:p>
          <a:p>
            <a:pPr algn="l" eaLnBrk="1" hangingPunct="1">
              <a:spcBef>
                <a:spcPct val="50000"/>
              </a:spcBef>
            </a:pPr>
            <a:endParaRPr lang="ko-KR" altLang="en-US" sz="10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1. 20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주년 기념 포스터 제작여부 결정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2.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장소선정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답사 및 예약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3.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프로그램 진행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사랑의 언어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4. 20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기념식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연회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5.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뒷풀이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준비물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6.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세부 프로그램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7.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단체 준비물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30" name="Group 170"/>
          <p:cNvGraphicFramePr>
            <a:graphicFrameLocks noGrp="1"/>
          </p:cNvGraphicFramePr>
          <p:nvPr/>
        </p:nvGraphicFramePr>
        <p:xfrm>
          <a:off x="250825" y="260350"/>
          <a:ext cx="8642350" cy="6261100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 간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 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준비물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담당자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 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7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장소 사전답사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장소결정 및 예약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기념 포스터 제작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대표부부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총무부부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조장부부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신부님께 보고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전체공지 및 연락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미활동중인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ME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가족들 초대여부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방법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     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연락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     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참가비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대표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총무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사전 준비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전체 공지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우편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문자메세지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전체 공지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문자 메시지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참가인원 확정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사전 준비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교구 봉사자 연락 및 준비사항 협조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포스터 결정되면 제작 및 실사출력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주년 관련자료 모음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영상 제작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현수막 등 필요시 제작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92" name="Group 236"/>
          <p:cNvGraphicFramePr>
            <a:graphicFrameLocks noGrp="1"/>
          </p:cNvGraphicFramePr>
          <p:nvPr/>
        </p:nvGraphicFramePr>
        <p:xfrm>
          <a:off x="250825" y="333375"/>
          <a:ext cx="8642350" cy="6191250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 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준비물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담당자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 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일전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전체준비물 준비완료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조별 차량배정 완료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행사전날 전체 공지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조장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교구 봉사자 확인전화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25">
                <a:tc rowSpan="7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행사당일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선발대 빨리 출발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(8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조장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개인별로 차량이동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차량지원비 없슴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9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세미나실 준비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노트북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빔프로젝터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관광농원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        -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간식 및 음료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청소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냉온수기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교구봉사자 지원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노트북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14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연회장 꾸밈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무대 꾸밈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앰프 연결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노트북 및 반주기 연결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빔프로젝터 연결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빔프로젝터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9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숙소배정표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세미나실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숙소출입문 부착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주차장 옆 관광농원 입구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배너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 세울것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배너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김완식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9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사진 촬영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김해성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46" name="Group 166"/>
          <p:cNvGraphicFramePr>
            <a:graphicFrameLocks noGrp="1"/>
          </p:cNvGraphicFramePr>
          <p:nvPr/>
        </p:nvGraphicFramePr>
        <p:xfrm>
          <a:off x="250825" y="333375"/>
          <a:ext cx="8642350" cy="6215063"/>
        </p:xfrm>
        <a:graphic>
          <a:graphicData uri="http://schemas.openxmlformats.org/drawingml/2006/table">
            <a:tbl>
              <a:tblPr/>
              <a:tblGrid>
                <a:gridCol w="64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7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 용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준비물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담당자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 고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33">
                <a:tc rowSpan="9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11:00 ~ 12:00  (1hr)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사랑의 언어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봉사자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전원참여 유도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12:00 ~   1:00  (1hr)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점심 식사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별도 준비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1:00 ~  5:00  (4hr)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사랑의 언어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봉사자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5:00 ~  6:00  (1hr)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자유시간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식사준비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6:00 ~  7:00  (1hr)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행사시작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저녁식사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복장은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7:00 ~  8:00  (1hr)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주년 행사진행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8:00 ~  9:30  (1.5hr)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부 행사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9:30 ~ 10:00  (0.5)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정리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10:00 ~ 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뒷풀이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자유시간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취침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숙소앞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033">
                <a:tc row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~ 08:00 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기상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아침산책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08:00 ~ 09:00  (1hr)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아침 식사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관광농원 식당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09:00 ~ 12:00  (3hr)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프로그램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사랑의 언어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4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12:00 ~   1:00  (1hr)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점심 식사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관광농원 식당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1:00 ~   3:00  (2hr)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주변관광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조별 해산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8201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회의 순서</a:t>
            </a:r>
          </a:p>
          <a:p>
            <a:pPr algn="l" eaLnBrk="1" hangingPunct="1">
              <a:spcBef>
                <a:spcPct val="50000"/>
              </a:spcBef>
            </a:pPr>
            <a:endParaRPr lang="ko-KR" altLang="en-US" sz="10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1. 20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 포스터 제작여부 결정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2.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장소선정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답사 및 예약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3.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프로그램 진행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사랑의 언어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4. 20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기념식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연회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5.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뒷풀이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준비물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6.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세부 프로그램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7. 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단체 준비물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5" name="Group 57"/>
          <p:cNvGraphicFramePr>
            <a:graphicFrameLocks noGrp="1"/>
          </p:cNvGraphicFramePr>
          <p:nvPr/>
        </p:nvGraphicFramePr>
        <p:xfrm>
          <a:off x="323850" y="333375"/>
          <a:ext cx="8496300" cy="6192838"/>
        </p:xfrm>
        <a:graphic>
          <a:graphicData uri="http://schemas.openxmlformats.org/drawingml/2006/table">
            <a:tbl>
              <a:tblPr/>
              <a:tblGrid>
                <a:gridCol w="93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988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단체 준비물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준 비 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비상약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해열진통제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소화제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후시딘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대일밴드 등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주류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맥주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막걸리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캔맥주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음료수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생수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뒷풀이용 안주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안주류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과자류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마른안주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소모품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나무젓가락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수저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두루마리 대 화장지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은박접시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종이컵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총무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교육관련 준비물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A4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용지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볼펜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빈봉투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여유있게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세미나실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간식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음료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커피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녹차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냉온수기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관광농원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점심준비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메뉴는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   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방법은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?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1" lang="ko-KR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47418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06825"/>
            <a:ext cx="47529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906713"/>
            <a:ext cx="47529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50825" y="476250"/>
            <a:ext cx="3025775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ME</a:t>
            </a:r>
            <a:r>
              <a:rPr lang="ko-KR" altLang="en-US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도입 </a:t>
            </a:r>
            <a:r>
              <a:rPr lang="en-US" altLang="ko-KR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20</a:t>
            </a:r>
            <a:r>
              <a:rPr lang="ko-KR" altLang="en-US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주년 기념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포스터 제작</a:t>
            </a:r>
          </a:p>
          <a:p>
            <a:pPr algn="l" eaLnBrk="1" hangingPunct="1">
              <a:spcBef>
                <a:spcPct val="50000"/>
              </a:spcBef>
            </a:pPr>
            <a:endParaRPr lang="ko-KR" altLang="en-US" sz="20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ko-KR" altLang="en-US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실사출력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[</a:t>
            </a:r>
            <a:r>
              <a:rPr lang="ko-KR" altLang="en-US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흑백사진</a:t>
            </a:r>
            <a:r>
              <a:rPr lang="en-US" altLang="ko-KR" sz="20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]</a:t>
            </a:r>
          </a:p>
          <a:p>
            <a:pPr algn="l" eaLnBrk="1" hangingPunct="1">
              <a:spcBef>
                <a:spcPct val="50000"/>
              </a:spcBef>
            </a:pPr>
            <a:endParaRPr lang="en-US" altLang="ko-KR" sz="2000">
              <a:solidFill>
                <a:schemeClr val="accent2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*</a:t>
            </a:r>
            <a:r>
              <a:rPr lang="ko-KR" altLang="en-US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행사용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- 1m x 1.2m</a:t>
            </a:r>
          </a:p>
          <a:p>
            <a:pPr algn="l" eaLnBrk="1" hangingPunct="1">
              <a:spcBef>
                <a:spcPct val="50000"/>
              </a:spcBef>
            </a:pPr>
            <a:endParaRPr lang="en-US" altLang="ko-KR" sz="2000">
              <a:solidFill>
                <a:schemeClr val="accent2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*</a:t>
            </a:r>
            <a:r>
              <a:rPr lang="ko-KR" altLang="en-US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기념 지급품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- 60 x 80 cm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ko-KR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ko-KR" altLang="en-US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실사 출력비 발생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ko-KR" altLang="en-US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 액자비 </a:t>
            </a:r>
            <a:r>
              <a:rPr lang="en-US" altLang="ko-KR" sz="2000">
                <a:solidFill>
                  <a:schemeClr val="accent2"/>
                </a:solidFill>
                <a:latin typeface="견고딕" pitchFamily="18" charset="-127"/>
                <a:ea typeface="견고딕" pitchFamily="18" charset="-127"/>
              </a:rPr>
              <a:t>(O / 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82015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algn="ctr" latinLnBrk="1"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ko-KR" altLang="en-US" sz="32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회의 순서</a:t>
            </a:r>
          </a:p>
          <a:p>
            <a:pPr algn="l" eaLnBrk="1" hangingPunct="1">
              <a:spcBef>
                <a:spcPct val="50000"/>
              </a:spcBef>
            </a:pPr>
            <a:endParaRPr lang="ko-KR" altLang="en-US" sz="1000">
              <a:solidFill>
                <a:schemeClr val="tx1"/>
              </a:solidFill>
              <a:latin typeface="견고딕" pitchFamily="18" charset="-127"/>
              <a:ea typeface="견고딕" pitchFamily="18" charset="-127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1. 20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 포스터 제작여부 결정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2. 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장소선정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( </a:t>
            </a:r>
            <a:r>
              <a:rPr lang="ko-KR" altLang="en-US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답사 및 예약 </a:t>
            </a:r>
            <a:r>
              <a:rPr lang="en-US" altLang="ko-KR" sz="2400">
                <a:solidFill>
                  <a:schemeClr val="tx1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3.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프로그램 진행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(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사랑의 언어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4. 20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주년 기념식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연회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5.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뒷풀이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-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준비물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6.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세부 프로그램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 </a:t>
            </a:r>
            <a:r>
              <a:rPr lang="en-US" altLang="ko-KR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7. </a:t>
            </a:r>
            <a:r>
              <a:rPr lang="ko-KR" altLang="en-US" sz="2400">
                <a:solidFill>
                  <a:schemeClr val="bg2"/>
                </a:solidFill>
                <a:latin typeface="견고딕" pitchFamily="18" charset="-127"/>
                <a:ea typeface="견고딕" pitchFamily="18" charset="-127"/>
              </a:rPr>
              <a:t>단체 준비물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가는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42350" cy="6229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900113" y="3213100"/>
            <a:ext cx="1223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900113" y="3860800"/>
            <a:ext cx="1223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조감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388"/>
            <a:ext cx="8496300" cy="6245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객실비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921625" cy="6337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세미나실1,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32813" cy="60531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세미나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24863" cy="6207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1257</Words>
  <Application>Microsoft Office PowerPoint</Application>
  <PresentationFormat>화면 슬라이드 쇼(4:3)</PresentationFormat>
  <Paragraphs>308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굴림</vt:lpstr>
      <vt:lpstr>Arial</vt:lpstr>
      <vt:lpstr>맑은 고딕</vt:lpstr>
      <vt:lpstr>견고딕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집</dc:creator>
  <cp:lastModifiedBy>Windows 사용자</cp:lastModifiedBy>
  <cp:revision>22</cp:revision>
  <dcterms:created xsi:type="dcterms:W3CDTF">2015-03-17T11:12:19Z</dcterms:created>
  <dcterms:modified xsi:type="dcterms:W3CDTF">2022-07-21T02:20:16Z</dcterms:modified>
</cp:coreProperties>
</file>