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23"/>
  </p:notesMasterIdLst>
  <p:sldIdLst>
    <p:sldId id="343" r:id="rId2"/>
    <p:sldId id="335" r:id="rId3"/>
    <p:sldId id="261" r:id="rId4"/>
    <p:sldId id="334" r:id="rId5"/>
    <p:sldId id="361" r:id="rId6"/>
    <p:sldId id="357" r:id="rId7"/>
    <p:sldId id="304" r:id="rId8"/>
    <p:sldId id="263" r:id="rId9"/>
    <p:sldId id="356" r:id="rId10"/>
    <p:sldId id="355" r:id="rId11"/>
    <p:sldId id="354" r:id="rId12"/>
    <p:sldId id="362" r:id="rId13"/>
    <p:sldId id="363" r:id="rId14"/>
    <p:sldId id="353" r:id="rId15"/>
    <p:sldId id="349" r:id="rId16"/>
    <p:sldId id="350" r:id="rId17"/>
    <p:sldId id="352" r:id="rId18"/>
    <p:sldId id="351" r:id="rId19"/>
    <p:sldId id="325" r:id="rId20"/>
    <p:sldId id="348" r:id="rId21"/>
    <p:sldId id="364" r:id="rId2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2BF"/>
    <a:srgbClr val="FF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8" autoAdjust="0"/>
    <p:restoredTop sz="94660"/>
  </p:normalViewPr>
  <p:slideViewPr>
    <p:cSldViewPr>
      <p:cViewPr>
        <p:scale>
          <a:sx n="75" d="100"/>
          <a:sy n="75" d="100"/>
        </p:scale>
        <p:origin x="1008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9CA7DAD-3C4F-48D0-898F-CF49241341BE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18C7944-3031-4DA9-A5A2-094939FCCF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61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74035B-5ED2-43F3-BAEB-68E9B0DCDA36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5860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5E10D5E-09EB-4FE0-AA4D-49CCE6189C2E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1D194B-3B48-4CF1-9777-9EBDFEDB4916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771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5BC71D1-91D2-405B-8A53-81104A7A83DC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42471D-3741-4D40-8C18-2C08D26CEDDC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316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D4567B-F614-40FF-A052-6EA1B75B3BA9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211FC49-2418-4FDA-8426-CA6F725C251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352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D87E-CA9A-42BB-B9A9-0D624274E787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7550-BBC9-40D9-BC0E-ACBBD38EF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529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D87E-CA9A-42BB-B9A9-0D624274E787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7550-BBC9-40D9-BC0E-ACBBD38EF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9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D87E-CA9A-42BB-B9A9-0D624274E787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7550-BBC9-40D9-BC0E-ACBBD38EF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186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D87E-CA9A-42BB-B9A9-0D624274E787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7550-BBC9-40D9-BC0E-ACBBD38EF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394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D87E-CA9A-42BB-B9A9-0D624274E787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7550-BBC9-40D9-BC0E-ACBBD38EF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510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D87E-CA9A-42BB-B9A9-0D624274E787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7550-BBC9-40D9-BC0E-ACBBD38EF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3961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D87E-CA9A-42BB-B9A9-0D624274E787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7550-BBC9-40D9-BC0E-ACBBD38EF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5978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D87E-CA9A-42BB-B9A9-0D624274E787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7550-BBC9-40D9-BC0E-ACBBD38EF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19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BDBB7D-EEB8-4C49-848E-5C05A2CA87C1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D730AB-1B51-409A-8AC2-898727661AD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071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D87E-CA9A-42BB-B9A9-0D624274E787}" type="datetimeFigureOut">
              <a:rPr lang="ko-KR" altLang="en-US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7550-BBC9-40D9-BC0E-ACBBD38EF1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0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40D2AA-5DFE-4D53-BD41-45E4EE0CA1B3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91E3CFF-47D4-4FE0-B4ED-060EC3FC9CC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082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B3FF89-FFB8-4D07-82E8-F0D4478B759D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08C665-01AD-42E6-81D6-683C66C814C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991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87C605-46BE-4371-A971-30BB1CC246BB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58E2E92-E0F9-467D-80DC-15C36A8BF01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152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D58100-E355-4B92-AC1B-42783B3DEB69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A9643F-5A95-44B0-9C61-91A352177AF7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583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486FE0-5B29-4CD3-ADBC-7EC772E2F9E4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62F92D-2D75-40E3-9741-CA8E36D67CD6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37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A866617-5630-4F55-99FC-1946B50FEB60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A3C188-6E3B-459E-9766-CE826CB78DF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90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976EC4C-F8EE-4CE1-91EA-36FE2EE1F0E0}" type="datetimeFigureOut">
              <a:rPr lang="ko-KR" altLang="en-US" smtClean="0"/>
              <a:pPr>
                <a:defRPr/>
              </a:pPr>
              <a:t>2016-10-04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9678964-E55C-4E08-B299-AA73B710C216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9" descr="bv cbcze fgdljk"/>
          <p:cNvPicPr>
            <a:picLocks noChangeAspect="1" noChangeArrowheads="1"/>
          </p:cNvPicPr>
          <p:nvPr userDrawn="1"/>
        </p:nvPicPr>
        <p:blipFill rotWithShape="1">
          <a:blip r:embed="rId2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558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60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  <p:sldLayoutId id="2147483820" r:id="rId18"/>
    <p:sldLayoutId id="2147483821" r:id="rId19"/>
    <p:sldLayoutId id="2147483822" r:id="rId20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228184" y="1484784"/>
            <a:ext cx="25957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주말체험부부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이름 본명 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ko-KR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전부 기입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07504" y="260350"/>
            <a:ext cx="370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환영합니다</a:t>
            </a:r>
            <a:endParaRPr kumimoji="0" lang="en-US" altLang="ko-K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707904" y="260350"/>
            <a:ext cx="37444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ko-KR" altLang="en-US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제 </a:t>
            </a:r>
            <a:r>
              <a:rPr kumimoji="0" lang="en-US" altLang="ko-KR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???</a:t>
            </a:r>
            <a:r>
              <a:rPr kumimoji="0" lang="ko-KR" altLang="en-US" sz="5400" b="1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차</a:t>
            </a:r>
            <a:endParaRPr kumimoji="0" lang="ko-KR" altLang="en-US" sz="5400" b="1" dirty="0">
              <a:solidFill>
                <a:srgbClr val="CE02B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512802" y="3645024"/>
            <a:ext cx="60486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전체 촬영 사진</a:t>
            </a:r>
            <a:endParaRPr kumimoji="0" lang="en-US" altLang="ko-KR" sz="6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331913" y="620688"/>
            <a:ext cx="78120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4800" b="1" dirty="0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???</a:t>
            </a:r>
            <a:r>
              <a:rPr kumimoji="0" lang="ko-KR" altLang="en-US" sz="4800" b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차 </a:t>
            </a:r>
            <a:r>
              <a:rPr kumimoji="0" lang="en-US" altLang="ko-KR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ME </a:t>
            </a:r>
            <a:r>
              <a:rPr kumimoji="0" lang="ko-KR" altLang="en-US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주말 </a:t>
            </a:r>
            <a:r>
              <a:rPr kumimoji="0" lang="ko-KR" altLang="en-US" sz="4800" b="1" dirty="0" err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환영식</a:t>
            </a:r>
            <a:endParaRPr kumimoji="0" lang="en-US" altLang="ko-KR" sz="4800" b="1" dirty="0">
              <a:solidFill>
                <a:srgbClr val="0070C0"/>
              </a:solidFill>
              <a:latin typeface="HY견명조" pitchFamily="18" charset="-127"/>
              <a:ea typeface="HY견명조" pitchFamily="18" charset="-127"/>
            </a:endParaRPr>
          </a:p>
          <a:p>
            <a:endParaRPr kumimoji="0" lang="en-US" altLang="ko-KR" sz="1600" b="1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시작기도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노래 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(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새로운 세계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)</a:t>
            </a: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대표님 환영 말씀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latin typeface="HY견명조" pitchFamily="18" charset="-127"/>
                <a:ea typeface="HY견명조" pitchFamily="18" charset="-127"/>
              </a:rPr>
              <a:t>선배부부 소개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 가족 소감발표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공지사항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신부님 말씀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마침 기도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신부님 강복</a:t>
            </a:r>
            <a:endParaRPr kumimoji="0" lang="ko-KR" alt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331913" y="620688"/>
            <a:ext cx="78120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4800" b="1" dirty="0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???</a:t>
            </a:r>
            <a:r>
              <a:rPr kumimoji="0" lang="ko-KR" altLang="en-US" sz="4800" b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차 </a:t>
            </a:r>
            <a:r>
              <a:rPr kumimoji="0" lang="en-US" altLang="ko-KR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ME </a:t>
            </a:r>
            <a:r>
              <a:rPr kumimoji="0" lang="ko-KR" altLang="en-US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주말 </a:t>
            </a:r>
            <a:r>
              <a:rPr kumimoji="0" lang="ko-KR" altLang="en-US" sz="4800" b="1" dirty="0" err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환영식</a:t>
            </a:r>
            <a:endParaRPr kumimoji="0" lang="en-US" altLang="ko-KR" sz="4800" b="1" dirty="0">
              <a:solidFill>
                <a:srgbClr val="0070C0"/>
              </a:solidFill>
              <a:latin typeface="HY견명조" pitchFamily="18" charset="-127"/>
              <a:ea typeface="HY견명조" pitchFamily="18" charset="-127"/>
            </a:endParaRPr>
          </a:p>
          <a:p>
            <a:endParaRPr kumimoji="0" lang="en-US" altLang="ko-KR" sz="1600" b="1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시작기도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노래 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(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새로운 세계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)</a:t>
            </a: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대표님 환영 말씀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선배부부 소개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latin typeface="HY견명조" pitchFamily="18" charset="-127"/>
                <a:ea typeface="HY견명조" pitchFamily="18" charset="-127"/>
              </a:rPr>
              <a:t>새 가족 소감발표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공지사항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신부님 말씀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마침 기도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신부님 강복</a:t>
            </a:r>
            <a:endParaRPr kumimoji="0" lang="ko-KR" alt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228184" y="1484784"/>
            <a:ext cx="25957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주말체험부부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이름 본명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en-US" altLang="ko-K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(</a:t>
            </a:r>
            <a:r>
              <a:rPr kumimoji="0" lang="ko-KR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한 부부씩</a:t>
            </a:r>
            <a:r>
              <a:rPr kumimoji="0" lang="en-US" altLang="ko-K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)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07504" y="260350"/>
            <a:ext cx="370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환영합니다</a:t>
            </a:r>
            <a:endParaRPr kumimoji="0" lang="en-US" altLang="ko-K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707904" y="260350"/>
            <a:ext cx="37444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ko-KR" altLang="en-US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제 </a:t>
            </a:r>
            <a:r>
              <a:rPr kumimoji="0" lang="en-US" altLang="ko-KR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???</a:t>
            </a:r>
            <a:r>
              <a:rPr kumimoji="0" lang="ko-KR" altLang="en-US" sz="5400" b="1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차</a:t>
            </a:r>
            <a:endParaRPr kumimoji="0" lang="ko-KR" altLang="en-US" sz="5400" b="1" dirty="0">
              <a:solidFill>
                <a:srgbClr val="CE02B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051720" y="3429000"/>
            <a:ext cx="47525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촬영 사진</a:t>
            </a:r>
            <a:endParaRPr kumimoji="0" lang="en-US" altLang="ko-KR" sz="6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699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228184" y="1484784"/>
            <a:ext cx="25957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주말체험부부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이름 본명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en-US" altLang="ko-K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(</a:t>
            </a:r>
            <a:r>
              <a:rPr kumimoji="0" lang="ko-KR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한 부부씩</a:t>
            </a:r>
            <a:r>
              <a:rPr kumimoji="0" lang="en-US" altLang="ko-K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)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07504" y="260350"/>
            <a:ext cx="370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환영합니다</a:t>
            </a:r>
            <a:endParaRPr kumimoji="0" lang="en-US" altLang="ko-K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707904" y="260350"/>
            <a:ext cx="37444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ko-KR" altLang="en-US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제 </a:t>
            </a:r>
            <a:r>
              <a:rPr kumimoji="0" lang="en-US" altLang="ko-KR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???</a:t>
            </a:r>
            <a:r>
              <a:rPr kumimoji="0" lang="ko-KR" altLang="en-US" sz="5400" b="1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차</a:t>
            </a:r>
            <a:endParaRPr kumimoji="0" lang="ko-KR" altLang="en-US" sz="5400" b="1" dirty="0">
              <a:solidFill>
                <a:srgbClr val="CE02B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051720" y="3429000"/>
            <a:ext cx="47525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촬영 사진</a:t>
            </a:r>
            <a:endParaRPr kumimoji="0" lang="en-US" altLang="ko-KR" sz="6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01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331913" y="620688"/>
            <a:ext cx="78120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4800" b="1" dirty="0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???</a:t>
            </a:r>
            <a:r>
              <a:rPr kumimoji="0" lang="ko-KR" altLang="en-US" sz="4800" b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차 </a:t>
            </a:r>
            <a:r>
              <a:rPr kumimoji="0" lang="en-US" altLang="ko-KR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ME </a:t>
            </a:r>
            <a:r>
              <a:rPr kumimoji="0" lang="ko-KR" altLang="en-US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주말 </a:t>
            </a:r>
            <a:r>
              <a:rPr kumimoji="0" lang="ko-KR" altLang="en-US" sz="4800" b="1" dirty="0" err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환영식</a:t>
            </a:r>
            <a:endParaRPr kumimoji="0" lang="en-US" altLang="ko-KR" sz="4800" b="1" dirty="0">
              <a:solidFill>
                <a:srgbClr val="0070C0"/>
              </a:solidFill>
              <a:latin typeface="HY견명조" pitchFamily="18" charset="-127"/>
              <a:ea typeface="HY견명조" pitchFamily="18" charset="-127"/>
            </a:endParaRPr>
          </a:p>
          <a:p>
            <a:endParaRPr kumimoji="0" lang="en-US" altLang="ko-KR" sz="1600" b="1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/>
            </a:pPr>
            <a:r>
              <a:rPr kumimoji="0" lang="ko-KR" altLang="en-US" sz="3600" dirty="0">
                <a:solidFill>
                  <a:srgbClr val="E4A098"/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시작기도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노래 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(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새로운 세계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)</a:t>
            </a: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대표님 환영 말씀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선배부부 소개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 가족 소감발표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latin typeface="HY견명조" pitchFamily="18" charset="-127"/>
                <a:ea typeface="HY견명조" pitchFamily="18" charset="-127"/>
              </a:rPr>
              <a:t>공지사항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 smtClean="0">
                <a:solidFill>
                  <a:srgbClr val="E4A098"/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신부님 말씀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마침 기도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신부님 강복</a:t>
            </a:r>
            <a:endParaRPr kumimoji="0" lang="ko-KR" alt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_x187226280" descr="EMB0000111022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2434"/>
            <a:ext cx="4536504" cy="622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08104" y="1484784"/>
            <a:ext cx="331586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주말 일정 등 </a:t>
            </a:r>
            <a:r>
              <a:rPr kumimoji="0" lang="en-US" altLang="ko-K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/>
            </a:r>
            <a:br>
              <a:rPr kumimoji="0" lang="en-US" altLang="ko-K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</a:br>
            <a:r>
              <a:rPr kumimoji="0" lang="ko-KR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추가로 </a:t>
            </a: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전체 공지할 사항에 대하여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 작성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16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87453"/>
              </p:ext>
            </p:extLst>
          </p:nvPr>
        </p:nvGraphicFramePr>
        <p:xfrm>
          <a:off x="323850" y="333375"/>
          <a:ext cx="8496300" cy="5399881"/>
        </p:xfrm>
        <a:graphic>
          <a:graphicData uri="http://schemas.openxmlformats.org/drawingml/2006/table">
            <a:tbl>
              <a:tblPr/>
              <a:tblGrid>
                <a:gridCol w="1712913"/>
                <a:gridCol w="1958975"/>
                <a:gridCol w="3019425"/>
                <a:gridCol w="1804987"/>
              </a:tblGrid>
              <a:tr h="8683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HY견명조" pitchFamily="18" charset="-127"/>
                        </a:rPr>
                        <a:t>2016</a:t>
                      </a:r>
                      <a:r>
                        <a:rPr kumimoji="0" lang="ko-KR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HY견명조" pitchFamily="18" charset="-127"/>
                        </a:rPr>
                        <a:t>년 </a:t>
                      </a:r>
                      <a:r>
                        <a:rPr kumimoji="0" lang="ko-KR" alt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HY견명조" pitchFamily="18" charset="-127"/>
                        </a:rPr>
                        <a:t>가음동</a:t>
                      </a:r>
                      <a:r>
                        <a:rPr kumimoji="0" lang="ko-KR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HY견명조" pitchFamily="18" charset="-127"/>
                        </a:rPr>
                        <a:t> 성당 </a:t>
                      </a:r>
                      <a:r>
                        <a:rPr kumimoji="0" lang="en-US" altLang="ko-KR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HY견명조" pitchFamily="18" charset="-127"/>
                        </a:rPr>
                        <a:t>ME </a:t>
                      </a:r>
                      <a:r>
                        <a:rPr kumimoji="0" lang="ko-KR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HY견명조" pitchFamily="18" charset="-127"/>
                        </a:rPr>
                        <a:t>활동 계획서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HY견명조" pitchFamily="18" charset="-127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07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주요항목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세부항목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시행월일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비 고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회 의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조장월례회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매월 첫 월요일 저녁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8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시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월 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1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회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조별 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쉐링</a:t>
                      </a:r>
                      <a:endParaRPr kumimoji="0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명조" panose="02030600000101010101" pitchFamily="18" charset="-127"/>
                        <a:ea typeface="HY견명조" panose="02030600000101010101" pitchFamily="18" charset="-127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매월 각 조 별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월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1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회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정기 총회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11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월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1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회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ME 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야외행사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ME 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전체 산행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4</a:t>
                      </a:r>
                      <a:r>
                        <a:rPr kumimoji="0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월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(</a:t>
                      </a:r>
                      <a:r>
                        <a:rPr kumimoji="0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예상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)</a:t>
                      </a:r>
                      <a:endParaRPr kumimoji="0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명조" panose="02030600000101010101" pitchFamily="18" charset="-127"/>
                        <a:ea typeface="HY견명조" panose="02030600000101010101" pitchFamily="18" charset="-127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1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회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ME 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피정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ME 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전체피정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6</a:t>
                      </a:r>
                      <a:r>
                        <a:rPr kumimoji="0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월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(</a:t>
                      </a:r>
                      <a:r>
                        <a:rPr kumimoji="0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예상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1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회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0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조별 야외행사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각조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 야외행사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연 중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명조" panose="02030600000101010101" pitchFamily="18" charset="-127"/>
                          <a:ea typeface="HY견명조" panose="02030600000101010101" pitchFamily="18" charset="-127"/>
                        </a:rPr>
                        <a:t>조별로 자유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594928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solidFill>
                  <a:srgbClr val="7030A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★ 올해 </a:t>
            </a:r>
            <a:r>
              <a:rPr lang="ko-KR" altLang="en-US" sz="2000" dirty="0">
                <a:solidFill>
                  <a:srgbClr val="7030A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조별 </a:t>
            </a:r>
            <a:r>
              <a:rPr lang="ko-KR" altLang="en-US" sz="2000" dirty="0" err="1">
                <a:solidFill>
                  <a:srgbClr val="7030A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쉐어링</a:t>
            </a:r>
            <a:r>
              <a:rPr lang="ko-KR" altLang="en-US" sz="2000" dirty="0">
                <a:solidFill>
                  <a:srgbClr val="7030A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000" dirty="0" smtClean="0">
                <a:solidFill>
                  <a:srgbClr val="7030A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행사 사진 보내주세요 </a:t>
            </a:r>
            <a:r>
              <a:rPr lang="en-US" altLang="ko-KR" sz="2000" dirty="0" smtClean="0">
                <a:solidFill>
                  <a:srgbClr val="7030A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총무</a:t>
            </a:r>
            <a:r>
              <a:rPr lang="en-US" altLang="ko-KR" sz="2000" dirty="0" smtClean="0">
                <a:solidFill>
                  <a:srgbClr val="7030A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endParaRPr lang="ko-KR" altLang="en-US" sz="2000" dirty="0">
              <a:solidFill>
                <a:srgbClr val="7030A0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331913" y="620688"/>
            <a:ext cx="78120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4800" b="1" dirty="0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???</a:t>
            </a:r>
            <a:r>
              <a:rPr kumimoji="0" lang="ko-KR" altLang="en-US" sz="4800" b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차 </a:t>
            </a:r>
            <a:r>
              <a:rPr kumimoji="0" lang="en-US" altLang="ko-KR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ME </a:t>
            </a:r>
            <a:r>
              <a:rPr kumimoji="0" lang="ko-KR" altLang="en-US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주말 </a:t>
            </a:r>
            <a:r>
              <a:rPr kumimoji="0" lang="ko-KR" altLang="en-US" sz="4800" b="1" dirty="0" err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환영식</a:t>
            </a:r>
            <a:endParaRPr kumimoji="0" lang="en-US" altLang="ko-KR" sz="4800" b="1" dirty="0">
              <a:solidFill>
                <a:srgbClr val="0070C0"/>
              </a:solidFill>
              <a:latin typeface="HY견명조" pitchFamily="18" charset="-127"/>
              <a:ea typeface="HY견명조" pitchFamily="18" charset="-127"/>
            </a:endParaRPr>
          </a:p>
          <a:p>
            <a:endParaRPr kumimoji="0" lang="en-US" altLang="ko-KR" sz="1600" b="1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/>
            </a:pPr>
            <a:r>
              <a:rPr kumimoji="0" lang="ko-KR" altLang="en-US" sz="3600" dirty="0">
                <a:solidFill>
                  <a:srgbClr val="E4A098"/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시작기도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노래 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(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새로운 세계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)</a:t>
            </a: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대표님 환영 말씀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선배부부 소개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 가족 소감발표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공지사항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 smtClean="0">
                <a:latin typeface="HY견명조" pitchFamily="18" charset="-127"/>
                <a:ea typeface="HY견명조" pitchFamily="18" charset="-127"/>
              </a:rPr>
              <a:t> 신부님 말씀</a:t>
            </a:r>
            <a:endParaRPr kumimoji="0" lang="en-US" altLang="ko-KR" sz="3600" dirty="0" smtClean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rgbClr val="E4A098"/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마침 기도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신부님 강복</a:t>
            </a:r>
            <a:endParaRPr kumimoji="0" lang="ko-KR" alt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331913" y="620688"/>
            <a:ext cx="78120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4800" b="1" dirty="0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???</a:t>
            </a:r>
            <a:r>
              <a:rPr kumimoji="0" lang="ko-KR" altLang="en-US" sz="4800" b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차 </a:t>
            </a:r>
            <a:r>
              <a:rPr kumimoji="0" lang="en-US" altLang="ko-KR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ME </a:t>
            </a:r>
            <a:r>
              <a:rPr kumimoji="0" lang="ko-KR" altLang="en-US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주말 </a:t>
            </a:r>
            <a:r>
              <a:rPr kumimoji="0" lang="ko-KR" altLang="en-US" sz="4800" b="1" dirty="0" err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환영식</a:t>
            </a:r>
            <a:endParaRPr kumimoji="0" lang="en-US" altLang="ko-KR" sz="4800" b="1" dirty="0">
              <a:solidFill>
                <a:srgbClr val="0070C0"/>
              </a:solidFill>
              <a:latin typeface="HY견명조" pitchFamily="18" charset="-127"/>
              <a:ea typeface="HY견명조" pitchFamily="18" charset="-127"/>
            </a:endParaRPr>
          </a:p>
          <a:p>
            <a:endParaRPr kumimoji="0" lang="en-US" altLang="ko-KR" sz="1600" b="1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/>
            </a:pPr>
            <a:r>
              <a:rPr kumimoji="0" lang="ko-KR" altLang="en-US" sz="3600" dirty="0">
                <a:solidFill>
                  <a:srgbClr val="E4A098"/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시작기도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노래 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(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새로운 세계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)</a:t>
            </a: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대표님 환영 말씀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선배부부 소개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 가족 소감발표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공지사항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신부님 말씀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latin typeface="HY견명조" pitchFamily="18" charset="-127"/>
                <a:ea typeface="HY견명조" pitchFamily="18" charset="-127"/>
              </a:rPr>
              <a:t>마침 기도</a:t>
            </a:r>
            <a:endParaRPr kumimoji="0" lang="en-US" altLang="ko-KR" sz="3600" dirty="0" smtClean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신부님 강복</a:t>
            </a:r>
            <a:endParaRPr kumimoji="0" lang="ko-KR" alt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2"/>
          <p:cNvSpPr txBox="1">
            <a:spLocks noChangeArrowheads="1"/>
          </p:cNvSpPr>
          <p:nvPr/>
        </p:nvSpPr>
        <p:spPr bwMode="auto">
          <a:xfrm>
            <a:off x="1835150" y="188913"/>
            <a:ext cx="5257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kumimoji="0" lang="ko-KR" altLang="en-US" sz="4000" b="1">
                <a:solidFill>
                  <a:srgbClr val="0070C0"/>
                </a:solidFill>
                <a:latin typeface="Georgia" pitchFamily="18" charset="0"/>
                <a:ea typeface="HY견명조" pitchFamily="18" charset="-127"/>
              </a:rPr>
              <a:t>부부를  위한  기도</a:t>
            </a:r>
            <a:endParaRPr kumimoji="0" lang="en-US" altLang="ko-KR" sz="4000" b="1">
              <a:solidFill>
                <a:srgbClr val="0070C0"/>
              </a:solidFill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1152525" y="908050"/>
            <a:ext cx="831532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인자 하신  하느님  아버지</a:t>
            </a:r>
            <a:endParaRPr kumimoji="0" lang="en-US" altLang="ko-KR" sz="28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혼인 성사로  저희를  맺어 주시고</a:t>
            </a:r>
            <a:endParaRPr kumimoji="0" lang="en-US" altLang="ko-KR" sz="28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보살펴  주시니  감사합니다</a:t>
            </a:r>
            <a:r>
              <a:rPr kumimoji="0" lang="en-US" altLang="ko-KR" sz="2800">
                <a:latin typeface="Georgia" pitchFamily="18" charset="0"/>
                <a:ea typeface="HY견명조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이제  저희가  혼인  서약을  되새기며  청하오니</a:t>
            </a:r>
            <a:endParaRPr kumimoji="0" lang="en-US" altLang="ko-KR" sz="28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저희  부부가  그  서약을  따라   즐거울 때나</a:t>
            </a:r>
            <a:endParaRPr kumimoji="0" lang="en-US" altLang="ko-KR" sz="28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괴로울  때나  잘살  때나  못살 때나</a:t>
            </a:r>
            <a:endParaRPr kumimoji="0" lang="en-US" altLang="ko-KR" sz="28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성할  때나  아플 때나  서로  사랑하고</a:t>
            </a:r>
            <a:endParaRPr kumimoji="0" lang="en-US" altLang="ko-KR" sz="28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존경하며  신의를  지키게  하소서</a:t>
            </a:r>
            <a:r>
              <a:rPr kumimoji="0" lang="en-US" altLang="ko-KR" sz="2800">
                <a:latin typeface="Georgia" pitchFamily="18" charset="0"/>
                <a:ea typeface="HY견명조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또  청하오니  언제나  주님을  찬미하는</a:t>
            </a:r>
            <a:endParaRPr kumimoji="0" lang="en-US" altLang="ko-KR" sz="28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저희  부부의  삶이  주님의  사랑을  드러내는</a:t>
            </a:r>
            <a:endParaRPr kumimoji="0" lang="en-US" altLang="ko-KR" sz="28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성사가  되게  하소서</a:t>
            </a:r>
            <a:endParaRPr kumimoji="0" lang="en-US" altLang="ko-KR" sz="28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우리주  그리스도를  통하여  비나이다</a:t>
            </a:r>
            <a:r>
              <a:rPr kumimoji="0" lang="en-US" altLang="ko-KR" sz="2800">
                <a:latin typeface="Georgia" pitchFamily="18" charset="0"/>
                <a:ea typeface="HY견명조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>
                <a:latin typeface="Georgia" pitchFamily="18" charset="0"/>
                <a:ea typeface="HY견명조" pitchFamily="18" charset="-127"/>
              </a:rPr>
              <a:t>아멘</a:t>
            </a:r>
            <a:r>
              <a:rPr kumimoji="0" lang="en-US" altLang="ko-KR" sz="2800">
                <a:latin typeface="Georgia" pitchFamily="18" charset="0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2"/>
          <p:cNvSpPr txBox="1">
            <a:spLocks noChangeArrowheads="1"/>
          </p:cNvSpPr>
          <p:nvPr/>
        </p:nvSpPr>
        <p:spPr bwMode="auto">
          <a:xfrm>
            <a:off x="0" y="18891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3600" b="1">
                <a:solidFill>
                  <a:srgbClr val="0070C0"/>
                </a:solidFill>
                <a:latin typeface="Georgia" pitchFamily="18" charset="0"/>
                <a:ea typeface="HY견명조" pitchFamily="18" charset="-127"/>
              </a:rPr>
              <a:t>만  남</a:t>
            </a:r>
          </a:p>
        </p:txBody>
      </p:sp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1116013" y="1000125"/>
            <a:ext cx="6769100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우리  만남은  우연이  아니야 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그것은  우리의  바램 이었어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잊기엔  너무한  나의  운명 이었기에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 err="1">
                <a:latin typeface="Georgia" pitchFamily="18" charset="0"/>
                <a:ea typeface="HY견명조" pitchFamily="18" charset="-127"/>
              </a:rPr>
              <a:t>바랄수는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  없지만  영원을  태우리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돌아 보지  </a:t>
            </a:r>
            <a:r>
              <a:rPr kumimoji="0" lang="ko-KR" altLang="en-US" sz="3200" b="1" dirty="0" smtClean="0">
                <a:latin typeface="Georgia" pitchFamily="18" charset="0"/>
                <a:ea typeface="HY견명조" pitchFamily="18" charset="-127"/>
              </a:rPr>
              <a:t>말아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후회 하지  </a:t>
            </a:r>
            <a:r>
              <a:rPr kumimoji="0" lang="ko-KR" altLang="en-US" sz="3200" b="1" dirty="0" smtClean="0">
                <a:latin typeface="Georgia" pitchFamily="18" charset="0"/>
                <a:ea typeface="HY견명조" pitchFamily="18" charset="-127"/>
              </a:rPr>
              <a:t>말아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아</a:t>
            </a: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~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바보  같은  눈물  </a:t>
            </a:r>
            <a:r>
              <a:rPr kumimoji="0" lang="ko-KR" altLang="en-US" sz="3200" b="1">
                <a:latin typeface="Georgia" pitchFamily="18" charset="0"/>
                <a:ea typeface="HY견명조" pitchFamily="18" charset="-127"/>
              </a:rPr>
              <a:t>보이지  </a:t>
            </a:r>
            <a:r>
              <a:rPr kumimoji="0" lang="ko-KR" altLang="en-US" sz="3200" b="1" smtClean="0">
                <a:latin typeface="Georgia" pitchFamily="18" charset="0"/>
                <a:ea typeface="HY견명조" pitchFamily="18" charset="-127"/>
              </a:rPr>
              <a:t>말아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200" b="1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3200" b="1" dirty="0">
                <a:latin typeface="Georgia" pitchFamily="18" charset="0"/>
                <a:ea typeface="HY견명조" pitchFamily="18" charset="-127"/>
              </a:rPr>
              <a:t>사랑해  사랑해  너를  너를  사랑해</a:t>
            </a:r>
            <a:endParaRPr kumimoji="0" lang="en-US" altLang="ko-KR" sz="3200" b="1" dirty="0">
              <a:latin typeface="Georgia" pitchFamily="18" charset="0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331913" y="620688"/>
            <a:ext cx="78120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4800" b="1" dirty="0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???</a:t>
            </a:r>
            <a:r>
              <a:rPr kumimoji="0" lang="ko-KR" altLang="en-US" sz="4800" b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차 </a:t>
            </a:r>
            <a:r>
              <a:rPr kumimoji="0" lang="en-US" altLang="ko-KR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ME </a:t>
            </a:r>
            <a:r>
              <a:rPr kumimoji="0" lang="ko-KR" altLang="en-US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주말 </a:t>
            </a:r>
            <a:r>
              <a:rPr kumimoji="0" lang="ko-KR" altLang="en-US" sz="4800" b="1" dirty="0" err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환영식</a:t>
            </a:r>
            <a:endParaRPr kumimoji="0" lang="en-US" altLang="ko-KR" sz="4800" b="1" dirty="0">
              <a:solidFill>
                <a:srgbClr val="0070C0"/>
              </a:solidFill>
              <a:latin typeface="HY견명조" pitchFamily="18" charset="-127"/>
              <a:ea typeface="HY견명조" pitchFamily="18" charset="-127"/>
            </a:endParaRPr>
          </a:p>
          <a:p>
            <a:endParaRPr kumimoji="0" lang="en-US" altLang="ko-KR" sz="1600" b="1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시작기도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노래 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(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새로운 세계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)</a:t>
            </a: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대표님 환영 말씀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선배부부 소개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 가족 소감발표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공지사항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신부님 말씀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마침 기도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latin typeface="HY견명조" pitchFamily="18" charset="-127"/>
                <a:ea typeface="HY견명조" pitchFamily="18" charset="-127"/>
              </a:rPr>
              <a:t>신부님 강복</a:t>
            </a:r>
            <a:endParaRPr kumimoji="0" lang="ko-KR" altLang="en-US" sz="3600" dirty="0"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228184" y="1484784"/>
            <a:ext cx="25957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주말체험부부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이름 본명 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ko-KR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전부 기입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07504" y="260350"/>
            <a:ext cx="370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환영합니다</a:t>
            </a:r>
            <a:endParaRPr kumimoji="0" lang="en-US" altLang="ko-K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707904" y="260350"/>
            <a:ext cx="37444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ko-KR" altLang="en-US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제 </a:t>
            </a:r>
            <a:r>
              <a:rPr kumimoji="0" lang="en-US" altLang="ko-KR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???</a:t>
            </a:r>
            <a:r>
              <a:rPr kumimoji="0" lang="ko-KR" altLang="en-US" sz="5400" b="1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차</a:t>
            </a:r>
            <a:endParaRPr kumimoji="0" lang="ko-KR" altLang="en-US" sz="5400" b="1" dirty="0">
              <a:solidFill>
                <a:srgbClr val="CE02B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512802" y="3645024"/>
            <a:ext cx="60486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전체 촬영 사진</a:t>
            </a:r>
            <a:endParaRPr kumimoji="0" lang="en-US" altLang="ko-KR" sz="6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900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2"/>
          <p:cNvSpPr txBox="1">
            <a:spLocks noChangeArrowheads="1"/>
          </p:cNvSpPr>
          <p:nvPr/>
        </p:nvSpPr>
        <p:spPr bwMode="auto">
          <a:xfrm>
            <a:off x="0" y="334616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3600" b="1" dirty="0" smtClean="0">
                <a:solidFill>
                  <a:srgbClr val="0070C0"/>
                </a:solidFill>
                <a:latin typeface="Georgia" pitchFamily="18" charset="0"/>
                <a:ea typeface="HY견명조" pitchFamily="18" charset="-127"/>
              </a:rPr>
              <a:t>사랑합니다</a:t>
            </a:r>
            <a:r>
              <a:rPr kumimoji="0" lang="en-US" altLang="ko-KR" sz="3600" b="1" dirty="0" smtClean="0">
                <a:solidFill>
                  <a:srgbClr val="0070C0"/>
                </a:solidFill>
                <a:latin typeface="Georgia" pitchFamily="18" charset="0"/>
                <a:ea typeface="HY견명조" pitchFamily="18" charset="-127"/>
              </a:rPr>
              <a:t>.</a:t>
            </a:r>
            <a:r>
              <a:rPr kumimoji="0" lang="ko-KR" altLang="en-US" sz="3600" b="1" dirty="0" smtClean="0">
                <a:solidFill>
                  <a:srgbClr val="0070C0"/>
                </a:solidFill>
                <a:latin typeface="Georgia" pitchFamily="18" charset="0"/>
                <a:ea typeface="HY견명조" pitchFamily="18" charset="-127"/>
              </a:rPr>
              <a:t> 나의 예수님</a:t>
            </a:r>
            <a:endParaRPr kumimoji="0" lang="ko-KR" altLang="en-US" sz="3600" b="1" dirty="0">
              <a:solidFill>
                <a:srgbClr val="0070C0"/>
              </a:solidFill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115616" y="1341438"/>
            <a:ext cx="802838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후렴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)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사랑합니다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나의 예수님</a:t>
            </a:r>
            <a:endParaRPr kumimoji="0" lang="en-US" altLang="ko-KR" sz="3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           사랑합니다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아주 많이요</a:t>
            </a:r>
            <a:endParaRPr kumimoji="0" lang="en-US" altLang="ko-KR" sz="3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           사랑합니다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나의 예수님 </a:t>
            </a:r>
            <a:endParaRPr kumimoji="0" lang="en-US" altLang="ko-KR" sz="3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           사랑합니다</a:t>
            </a:r>
            <a:r>
              <a:rPr kumimoji="0" lang="en-US" altLang="ko-KR" sz="3000" dirty="0" smtClean="0"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latin typeface="Georgia" pitchFamily="18" charset="0"/>
                <a:ea typeface="HY견명조" pitchFamily="18" charset="-127"/>
              </a:rPr>
              <a:t>그것뿐 예요</a:t>
            </a:r>
            <a:endParaRPr kumimoji="0" lang="en-US" altLang="ko-KR" sz="3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dirty="0" smtClean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1. 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사랑한다</a:t>
            </a: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아들아 내가 너를 잘 안단다</a:t>
            </a:r>
            <a:endParaRPr kumimoji="0" lang="en-US" altLang="ko-KR" sz="3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    사랑한다</a:t>
            </a: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.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 내 딸아 네게 축복 더 주노라</a:t>
            </a:r>
            <a:endParaRPr kumimoji="0" lang="en-US" altLang="ko-KR" sz="3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endParaRPr kumimoji="0" lang="en-US" altLang="ko-KR" sz="1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2. 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사랑한다</a:t>
            </a: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. 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아들아 내가 너를 잘 안단다</a:t>
            </a:r>
            <a:endParaRPr kumimoji="0" lang="en-US" altLang="ko-KR" sz="3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    사랑한다</a:t>
            </a:r>
            <a:r>
              <a:rPr kumimoji="0" lang="en-US" altLang="ko-KR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.</a:t>
            </a:r>
            <a:r>
              <a:rPr kumimoji="0" lang="ko-KR" altLang="en-US" sz="3000" dirty="0" smtClean="0">
                <a:solidFill>
                  <a:prstClr val="black"/>
                </a:solidFill>
                <a:latin typeface="Georgia" pitchFamily="18" charset="0"/>
                <a:ea typeface="HY견명조" pitchFamily="18" charset="-127"/>
              </a:rPr>
              <a:t> 내 딸아 네게 축복 더 주노라</a:t>
            </a:r>
            <a:endParaRPr kumimoji="0" lang="en-US" altLang="ko-KR" sz="3000" dirty="0" smtClean="0">
              <a:solidFill>
                <a:prstClr val="black"/>
              </a:solidFill>
              <a:latin typeface="Georgia" pitchFamily="18" charset="0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0" y="115888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3200" b="1">
                <a:solidFill>
                  <a:srgbClr val="0070C0"/>
                </a:solidFill>
                <a:latin typeface="Georgia" pitchFamily="18" charset="0"/>
                <a:ea typeface="HY견명조" pitchFamily="18" charset="-127"/>
              </a:rPr>
              <a:t>멋진 인생</a:t>
            </a:r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331913" y="404813"/>
            <a:ext cx="6624637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buFontTx/>
              <a:buAutoNum type="arabicPeriod"/>
            </a:pP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잘났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다고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못났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다고  누가  말했나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서로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믿고  사랑하면  그것이  멋진  인생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   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많고  많은  사람  중에  우리  만남은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하늘에서  맺어주신  천생연분 일세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아리랑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쓰리랑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아라리가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났구나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 smtClean="0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동동  쓰리  쓰리 쓰리  동동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아름다운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이세상에  한번  왔다  가는  인생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멋지게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살아보세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endParaRPr kumimoji="0" lang="en-US" altLang="ko-KR" sz="1000" dirty="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buFontTx/>
              <a:buAutoNum type="arabicPeriod" startAt="2"/>
            </a:pP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잘난  사람  못난  사람  따로  있더냐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서로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믿고  사랑하면  그것이  멋진  인생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백지장도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맞들면은  가볍다는데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세상살이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힘들거든  함께  살아봐요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아리랑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쓰리랑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아라리가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났구나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 smtClean="0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</a:t>
            </a:r>
            <a:r>
              <a:rPr kumimoji="0" lang="ko-KR" altLang="en-US" sz="2400" dirty="0" err="1">
                <a:latin typeface="Georgia" pitchFamily="18" charset="0"/>
                <a:ea typeface="HY견명조" pitchFamily="18" charset="-127"/>
              </a:rPr>
              <a:t>아리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  동동  쓰리  쓰리 쓰리  동동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아름다운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이 세상에  한번  왔다  가는  인생 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en-US" altLang="ko-KR" sz="2400" dirty="0">
                <a:latin typeface="Georgia" pitchFamily="18" charset="0"/>
                <a:ea typeface="HY견명조" pitchFamily="18" charset="-127"/>
              </a:rPr>
              <a:t>     </a:t>
            </a:r>
            <a:r>
              <a:rPr kumimoji="0" lang="en-US" altLang="ko-KR" sz="2400" dirty="0" smtClean="0">
                <a:latin typeface="Georgia" pitchFamily="18" charset="0"/>
                <a:ea typeface="HY견명조" pitchFamily="18" charset="-127"/>
              </a:rPr>
              <a:t>  </a:t>
            </a:r>
            <a:r>
              <a:rPr kumimoji="0" lang="ko-KR" altLang="en-US" sz="2400" dirty="0" smtClean="0">
                <a:latin typeface="Georgia" pitchFamily="18" charset="0"/>
                <a:ea typeface="HY견명조" pitchFamily="18" charset="-127"/>
              </a:rPr>
              <a:t>멋지게  </a:t>
            </a:r>
            <a:r>
              <a:rPr kumimoji="0" lang="ko-KR" altLang="en-US" sz="2400" dirty="0">
                <a:latin typeface="Georgia" pitchFamily="18" charset="0"/>
                <a:ea typeface="HY견명조" pitchFamily="18" charset="-127"/>
              </a:rPr>
              <a:t>살아보세</a:t>
            </a:r>
            <a:endParaRPr kumimoji="0" lang="en-US" altLang="ko-KR" sz="2400" dirty="0">
              <a:latin typeface="Georgia" pitchFamily="18" charset="0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228184" y="1484784"/>
            <a:ext cx="25957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주말체험부부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ko-KR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이름 본명 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  <a:p>
            <a:pPr algn="ctr">
              <a:defRPr/>
            </a:pPr>
            <a:r>
              <a:rPr kumimoji="0" lang="ko-KR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전부 기입</a:t>
            </a:r>
            <a:endParaRPr kumimoji="0" lang="en-US" altLang="ko-K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07504" y="260350"/>
            <a:ext cx="370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환영합니다</a:t>
            </a:r>
            <a:endParaRPr kumimoji="0" lang="en-US" altLang="ko-K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707904" y="260350"/>
            <a:ext cx="37444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ko-KR" altLang="en-US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제 </a:t>
            </a:r>
            <a:r>
              <a:rPr kumimoji="0" lang="en-US" altLang="ko-KR" sz="5400" b="1" dirty="0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???</a:t>
            </a:r>
            <a:r>
              <a:rPr kumimoji="0" lang="ko-KR" altLang="en-US" sz="5400" b="1" smtClean="0">
                <a:solidFill>
                  <a:srgbClr val="CE02B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차</a:t>
            </a:r>
            <a:endParaRPr kumimoji="0" lang="ko-KR" altLang="en-US" sz="5400" b="1" dirty="0">
              <a:solidFill>
                <a:srgbClr val="CE02B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512802" y="3645024"/>
            <a:ext cx="60486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ko-KR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ea typeface="HY견명조" pitchFamily="18" charset="-127"/>
              </a:rPr>
              <a:t>전체 촬영 사진</a:t>
            </a:r>
            <a:endParaRPr kumimoji="0" lang="en-US" altLang="ko-KR" sz="6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69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331913" y="620688"/>
            <a:ext cx="78120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4800" b="1" dirty="0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???</a:t>
            </a:r>
            <a:r>
              <a:rPr kumimoji="0" lang="ko-KR" altLang="en-US" sz="4800" b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차 </a:t>
            </a:r>
            <a:r>
              <a:rPr kumimoji="0" lang="en-US" altLang="ko-KR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ME </a:t>
            </a:r>
            <a:r>
              <a:rPr kumimoji="0" lang="ko-KR" altLang="en-US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주말 </a:t>
            </a:r>
            <a:r>
              <a:rPr kumimoji="0" lang="ko-KR" altLang="en-US" sz="4800" b="1" dirty="0" err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환영식</a:t>
            </a:r>
            <a:endParaRPr kumimoji="0" lang="en-US" altLang="ko-KR" sz="4800" b="1" dirty="0">
              <a:solidFill>
                <a:srgbClr val="0070C0"/>
              </a:solidFill>
              <a:latin typeface="HY견명조" pitchFamily="18" charset="-127"/>
              <a:ea typeface="HY견명조" pitchFamily="18" charset="-127"/>
            </a:endParaRPr>
          </a:p>
          <a:p>
            <a:endParaRPr kumimoji="0" lang="en-US" altLang="ko-KR" sz="1600" b="1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/>
            </a:pPr>
            <a:r>
              <a:rPr kumimoji="0" lang="ko-KR" altLang="en-US" sz="3600" dirty="0">
                <a:latin typeface="HY견명조" pitchFamily="18" charset="-127"/>
                <a:ea typeface="HY견명조" pitchFamily="18" charset="-127"/>
              </a:rPr>
              <a:t> 시작기도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latin typeface="HY견명조" pitchFamily="18" charset="-127"/>
                <a:ea typeface="HY견명조" pitchFamily="18" charset="-127"/>
              </a:rPr>
              <a:t> 노래 </a:t>
            </a:r>
            <a:r>
              <a:rPr kumimoji="0" lang="en-US" altLang="ko-KR" sz="3600" dirty="0">
                <a:latin typeface="HY견명조" pitchFamily="18" charset="-127"/>
                <a:ea typeface="HY견명조" pitchFamily="18" charset="-127"/>
              </a:rPr>
              <a:t>(</a:t>
            </a:r>
            <a:r>
              <a:rPr kumimoji="0" lang="ko-KR" altLang="en-US" sz="3600" dirty="0" smtClean="0">
                <a:latin typeface="HY견명조" pitchFamily="18" charset="-127"/>
                <a:ea typeface="HY견명조" pitchFamily="18" charset="-127"/>
              </a:rPr>
              <a:t>새로운 </a:t>
            </a:r>
            <a:r>
              <a:rPr kumimoji="0" lang="ko-KR" altLang="en-US" sz="3600" smtClean="0">
                <a:latin typeface="HY견명조" pitchFamily="18" charset="-127"/>
                <a:ea typeface="HY견명조" pitchFamily="18" charset="-127"/>
              </a:rPr>
              <a:t>세계</a:t>
            </a:r>
            <a:r>
              <a:rPr kumimoji="0" lang="en-US" altLang="ko-KR" sz="3600" dirty="0" smtClean="0">
                <a:latin typeface="HY견명조" pitchFamily="18" charset="-127"/>
                <a:ea typeface="HY견명조" pitchFamily="18" charset="-127"/>
              </a:rPr>
              <a:t>)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latin typeface="HY견명조" pitchFamily="18" charset="-127"/>
                <a:ea typeface="HY견명조" pitchFamily="18" charset="-127"/>
              </a:rPr>
              <a:t> 대표님 환영 말씀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latin typeface="HY견명조" pitchFamily="18" charset="-127"/>
                <a:ea typeface="HY견명조" pitchFamily="18" charset="-127"/>
              </a:rPr>
              <a:t>선배부부 소개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latin typeface="HY견명조" pitchFamily="18" charset="-127"/>
                <a:ea typeface="HY견명조" pitchFamily="18" charset="-127"/>
              </a:rPr>
              <a:t>새 가족 소감발표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latin typeface="HY견명조" pitchFamily="18" charset="-127"/>
                <a:ea typeface="HY견명조" pitchFamily="18" charset="-127"/>
              </a:rPr>
              <a:t>공지사항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 smtClean="0">
                <a:latin typeface="HY견명조" pitchFamily="18" charset="-127"/>
                <a:ea typeface="HY견명조" pitchFamily="18" charset="-127"/>
              </a:rPr>
              <a:t> 신부님 말씀</a:t>
            </a:r>
            <a:endParaRPr kumimoji="0" lang="en-US" altLang="ko-KR" sz="3600" dirty="0" smtClean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latin typeface="HY견명조" pitchFamily="18" charset="-127"/>
                <a:ea typeface="HY견명조" pitchFamily="18" charset="-127"/>
              </a:rPr>
              <a:t>마침 기도</a:t>
            </a:r>
            <a:endParaRPr kumimoji="0" lang="en-US" altLang="ko-KR" sz="3600" dirty="0" smtClean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latin typeface="HY견명조" pitchFamily="18" charset="-127"/>
                <a:ea typeface="HY견명조" pitchFamily="18" charset="-127"/>
              </a:rPr>
              <a:t>신부님 강복</a:t>
            </a:r>
            <a:endParaRPr kumimoji="0" lang="ko-KR" altLang="en-US" sz="3600" dirty="0"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2"/>
          <p:cNvSpPr txBox="1">
            <a:spLocks noChangeArrowheads="1"/>
          </p:cNvSpPr>
          <p:nvPr/>
        </p:nvSpPr>
        <p:spPr bwMode="auto">
          <a:xfrm>
            <a:off x="1835150" y="188913"/>
            <a:ext cx="7308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kumimoji="0" lang="ko-KR" altLang="en-US" sz="4000" b="1">
                <a:solidFill>
                  <a:srgbClr val="0070C0"/>
                </a:solidFill>
                <a:latin typeface="Georgia" pitchFamily="18" charset="0"/>
                <a:ea typeface="HY견명조" pitchFamily="18" charset="-127"/>
              </a:rPr>
              <a:t>가정성화를  위한  기도</a:t>
            </a:r>
            <a:endParaRPr kumimoji="0" lang="en-US" altLang="ko-KR" sz="4000" b="1">
              <a:solidFill>
                <a:srgbClr val="0070C0"/>
              </a:solidFill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827088" y="765175"/>
            <a:ext cx="8316912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주 하느님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,</a:t>
            </a: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하늘과  땅  위  모든  가정은  당신에게서  생겨났습니다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.</a:t>
            </a: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하느님  아버지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,  </a:t>
            </a:r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당신은  사랑이시고  생명이십니다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.</a:t>
            </a: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여인에게서  태어나신  성자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,  </a:t>
            </a:r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예수  그리스도를  통하여</a:t>
            </a:r>
            <a:endParaRPr kumimoji="0" lang="en-US" altLang="ko-KR" sz="22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거룩한  사랑의  샘이신  성령을  통하여</a:t>
            </a:r>
            <a:endParaRPr kumimoji="0" lang="en-US" altLang="ko-KR" sz="22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지상의  모든  가정이  세세대대로</a:t>
            </a:r>
            <a:endParaRPr kumimoji="0" lang="en-US" altLang="ko-KR" sz="22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생명과  사랑의  참  성소가  되게  하소서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.</a:t>
            </a: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당신  은총으로서  부부의  생각과  행위를 </a:t>
            </a:r>
            <a:endParaRPr kumimoji="0" lang="en-US" altLang="ko-KR" sz="22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자신과  온  세상  모든  가정의  선익에로  이끌어  주소서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.</a:t>
            </a: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젊은이들이  가정  안에서  인간의  존엄성을  찾아</a:t>
            </a:r>
            <a:endParaRPr kumimoji="0" lang="en-US" altLang="ko-KR" sz="22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진리와  사랑안에서  건실하게  자라게  하소서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.</a:t>
            </a: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사랑이  혼인성사의  은총으로  견고해져</a:t>
            </a:r>
            <a:endParaRPr kumimoji="0" lang="en-US" altLang="ko-KR" sz="22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우리  가정이  겪는  모든  어려움을  극복하게  해  주소서</a:t>
            </a:r>
            <a:endParaRPr kumimoji="0" lang="en-US" altLang="ko-KR" sz="22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나자렛  성가정의  전구로써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,  </a:t>
            </a:r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가정  안에서  가정을  통하여</a:t>
            </a:r>
            <a:endParaRPr kumimoji="0" lang="en-US" altLang="ko-KR" sz="22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세상에서  교회가  그  사명을  완수하게  하소서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.</a:t>
            </a: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생명이시고  진리이시며  사랑이신  당신께</a:t>
            </a:r>
            <a:endParaRPr kumimoji="0" lang="en-US" altLang="ko-KR" sz="2200">
              <a:latin typeface="Georgia" pitchFamily="18" charset="0"/>
              <a:ea typeface="HY견명조" pitchFamily="18" charset="-127"/>
            </a:endParaRPr>
          </a:p>
          <a:p>
            <a:pPr marL="514350" indent="-514350"/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성자와  성령과  더불어  이  모든  것을  간구합니다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.            </a:t>
            </a:r>
            <a:r>
              <a:rPr kumimoji="0" lang="ko-KR" altLang="en-US" sz="2200">
                <a:latin typeface="Georgia" pitchFamily="18" charset="0"/>
                <a:ea typeface="HY견명조" pitchFamily="18" charset="-127"/>
              </a:rPr>
              <a:t>아멘</a:t>
            </a:r>
            <a:r>
              <a:rPr kumimoji="0" lang="en-US" altLang="ko-KR" sz="2200">
                <a:latin typeface="Georgia" pitchFamily="18" charset="0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2"/>
          <p:cNvSpPr txBox="1">
            <a:spLocks noChangeArrowheads="1"/>
          </p:cNvSpPr>
          <p:nvPr/>
        </p:nvSpPr>
        <p:spPr bwMode="auto">
          <a:xfrm>
            <a:off x="0" y="18891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3600" b="1">
                <a:solidFill>
                  <a:srgbClr val="0070C0"/>
                </a:solidFill>
                <a:latin typeface="Georgia" pitchFamily="18" charset="0"/>
                <a:ea typeface="HY견명조" pitchFamily="18" charset="-127"/>
              </a:rPr>
              <a:t>새로운 세계</a:t>
            </a: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827088" y="692150"/>
            <a:ext cx="8066087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우리들의  소망은  사랑하는  것 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우리의  즐거움은  하나  되는  것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당신만  곁에  있다면  그  꿈  이루겠네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나의  모든  삶의  보람인  당신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우리들의  희망은  기쁨  주는  것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험한  세상  사람도  이해하면서 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당신만  곁에  있다면  두렵지  않으리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나의  모든  삶의  보람인  당신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멀고  먼  인생길  어려움  많은데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어둠을  밝혀  주는  나의  빛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온 세상을  나에게  다  준다하여도  온갖  보석을  나에게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다  준다하여도  당신  사랑  없는  인생  생각할  수  없네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  <a:p>
            <a:pPr marL="514350" indent="-514350">
              <a:lnSpc>
                <a:spcPct val="120000"/>
              </a:lnSpc>
            </a:pPr>
            <a:r>
              <a:rPr kumimoji="0" lang="ko-KR" altLang="en-US" sz="2500">
                <a:latin typeface="Georgia" pitchFamily="18" charset="0"/>
                <a:ea typeface="HY견명조" pitchFamily="18" charset="-127"/>
              </a:rPr>
              <a:t>나의  모든  삶의  보람인  당신</a:t>
            </a:r>
            <a:endParaRPr kumimoji="0" lang="en-US" altLang="ko-KR" sz="2500">
              <a:latin typeface="Georgia" pitchFamily="18" charset="0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331913" y="620688"/>
            <a:ext cx="781208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4800" b="1" dirty="0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???</a:t>
            </a:r>
            <a:r>
              <a:rPr kumimoji="0" lang="ko-KR" altLang="en-US" sz="4800" b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차 </a:t>
            </a:r>
            <a:r>
              <a:rPr kumimoji="0" lang="en-US" altLang="ko-KR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ME </a:t>
            </a:r>
            <a:r>
              <a:rPr kumimoji="0" lang="ko-KR" altLang="en-US" sz="4800" b="1" dirty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주말 </a:t>
            </a:r>
            <a:r>
              <a:rPr kumimoji="0" lang="ko-KR" altLang="en-US" sz="4800" b="1" dirty="0" err="1" smtClean="0">
                <a:solidFill>
                  <a:srgbClr val="0070C0"/>
                </a:solidFill>
                <a:latin typeface="HY견명조" pitchFamily="18" charset="-127"/>
                <a:ea typeface="HY견명조" pitchFamily="18" charset="-127"/>
              </a:rPr>
              <a:t>환영식</a:t>
            </a:r>
            <a:endParaRPr kumimoji="0" lang="en-US" altLang="ko-KR" sz="4800" b="1" dirty="0">
              <a:solidFill>
                <a:srgbClr val="0070C0"/>
              </a:solidFill>
              <a:latin typeface="HY견명조" pitchFamily="18" charset="-127"/>
              <a:ea typeface="HY견명조" pitchFamily="18" charset="-127"/>
            </a:endParaRPr>
          </a:p>
          <a:p>
            <a:endParaRPr kumimoji="0" lang="en-US" altLang="ko-KR" sz="1600" b="1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시작기도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노래 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(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새로운 세계</a:t>
            </a: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)</a:t>
            </a:r>
          </a:p>
          <a:p>
            <a:pPr>
              <a:buFontTx/>
              <a:buAutoNum type="arabicPeriod" startAt="2"/>
            </a:pPr>
            <a:r>
              <a:rPr kumimoji="0" lang="ko-KR" altLang="en-US" sz="3600" dirty="0">
                <a:latin typeface="HY견명조" pitchFamily="18" charset="-127"/>
                <a:ea typeface="HY견명조" pitchFamily="18" charset="-127"/>
              </a:rPr>
              <a:t> 대표님 환영 말씀</a:t>
            </a:r>
            <a:endParaRPr kumimoji="0" lang="en-US" altLang="ko-KR" sz="3600" dirty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선배부부 소개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새 가족 소감발표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공지사항</a:t>
            </a:r>
            <a:endParaRPr kumimoji="0" lang="en-US" altLang="ko-KR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신부님 말씀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마침 기도</a:t>
            </a:r>
            <a:endParaRPr kumimoji="0" lang="en-US" altLang="ko-KR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AutoNum type="arabicPeriod" startAt="2"/>
            </a:pPr>
            <a:r>
              <a:rPr kumimoji="0" lang="en-US" altLang="ko-K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 </a:t>
            </a:r>
            <a:r>
              <a:rPr kumimoji="0" lang="ko-KR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견명조" pitchFamily="18" charset="-127"/>
                <a:ea typeface="HY견명조" pitchFamily="18" charset="-127"/>
              </a:rPr>
              <a:t>신부님 강복</a:t>
            </a:r>
            <a:endParaRPr kumimoji="0" lang="ko-KR" alt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</TotalTime>
  <Words>883</Words>
  <Application>Microsoft Office PowerPoint</Application>
  <PresentationFormat>화면 슬라이드 쇼(4:3)</PresentationFormat>
  <Paragraphs>234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HY견명조</vt:lpstr>
      <vt:lpstr>굴림</vt:lpstr>
      <vt:lpstr>맑은 고딕</vt:lpstr>
      <vt:lpstr>Arial</vt:lpstr>
      <vt:lpstr>Georgia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xxx</dc:creator>
  <cp:lastModifiedBy>kimhyesung</cp:lastModifiedBy>
  <cp:revision>189</cp:revision>
  <dcterms:created xsi:type="dcterms:W3CDTF">2013-02-22T12:56:55Z</dcterms:created>
  <dcterms:modified xsi:type="dcterms:W3CDTF">2016-10-04T10:00:29Z</dcterms:modified>
</cp:coreProperties>
</file>