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931" y="22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6B672-1176-49AE-BB0E-BB1E0C2F404E}" type="datetimeFigureOut">
              <a:rPr lang="ko-KR" altLang="en-US" smtClean="0"/>
              <a:t>2016-10-04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7FF5-2514-46AF-8ED5-8FC0C5561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298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5EE58-D160-466D-B58F-ED209251CCF1}" type="datetimeFigureOut">
              <a:rPr lang="ko-KR" altLang="en-US" smtClean="0"/>
              <a:t>2016-10-04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06BA3-E1F2-417E-8C89-DA9B64DE11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93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"/>
          <p:cNvSpPr txBox="1">
            <a:spLocks noChangeArrowheads="1"/>
          </p:cNvSpPr>
          <p:nvPr userDrawn="1"/>
        </p:nvSpPr>
        <p:spPr bwMode="auto">
          <a:xfrm>
            <a:off x="7645335" y="44624"/>
            <a:ext cx="1457150" cy="1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ko-KR" sz="800" b="1" i="1" dirty="0" smtClean="0">
                <a:solidFill>
                  <a:schemeClr val="bg1"/>
                </a:solidFill>
                <a:ea typeface="굴림" charset="-127"/>
              </a:rPr>
              <a:t> Designed  </a:t>
            </a:r>
            <a:r>
              <a:rPr lang="fr-FR" altLang="ko-KR" sz="800" b="1" i="1" dirty="0">
                <a:solidFill>
                  <a:schemeClr val="bg1"/>
                </a:solidFill>
                <a:ea typeface="굴림" charset="-127"/>
              </a:rPr>
              <a:t>by </a:t>
            </a:r>
            <a:r>
              <a:rPr lang="fr-FR" altLang="ko-KR" sz="800" b="1" i="1" dirty="0" smtClean="0">
                <a:solidFill>
                  <a:schemeClr val="bg1"/>
                </a:solidFill>
                <a:ea typeface="굴림" charset="-127"/>
              </a:rPr>
              <a:t>Hyesung Kim </a:t>
            </a:r>
            <a:endParaRPr lang="fr-FR" altLang="ko-KR" sz="800" b="1" i="1" dirty="0">
              <a:solidFill>
                <a:schemeClr val="bg1"/>
              </a:solidFill>
              <a:ea typeface="굴림" charset="-127"/>
            </a:endParaRPr>
          </a:p>
        </p:txBody>
      </p:sp>
      <p:pic>
        <p:nvPicPr>
          <p:cNvPr id="9" name="그림 8" descr="화면 캡처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8" y="134187"/>
            <a:ext cx="3456384" cy="1679308"/>
          </a:xfrm>
          <a:prstGeom prst="rect">
            <a:avLst/>
          </a:prstGeom>
        </p:spPr>
      </p:pic>
      <p:pic>
        <p:nvPicPr>
          <p:cNvPr id="12" name="그림 11" descr="화면 캡처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4000" cy="1988840"/>
          </a:xfrm>
          <a:prstGeom prst="rect">
            <a:avLst/>
          </a:prstGeom>
        </p:spPr>
      </p:pic>
      <p:pic>
        <p:nvPicPr>
          <p:cNvPr id="16" name="그림 15" descr="화면 캡처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8919"/>
            <a:ext cx="792088" cy="879587"/>
          </a:xfrm>
          <a:prstGeom prst="rect">
            <a:avLst/>
          </a:prstGeom>
        </p:spPr>
      </p:pic>
      <p:sp>
        <p:nvSpPr>
          <p:cNvPr id="2" name="직사각형 1"/>
          <p:cNvSpPr/>
          <p:nvPr userDrawn="1"/>
        </p:nvSpPr>
        <p:spPr>
          <a:xfrm>
            <a:off x="0" y="1340768"/>
            <a:ext cx="9144000" cy="45719"/>
          </a:xfrm>
          <a:prstGeom prst="rect">
            <a:avLst/>
          </a:prstGeom>
        </p:spPr>
        <p:style>
          <a:lnRef idx="0">
            <a:schemeClr val="accent4"/>
          </a:lnRef>
          <a:fillRef idx="1001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7" name="그림 26" descr="화면 캡처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536"/>
            <a:ext cx="1460198" cy="12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"/>
          <p:cNvSpPr txBox="1">
            <a:spLocks noChangeArrowheads="1"/>
          </p:cNvSpPr>
          <p:nvPr userDrawn="1"/>
        </p:nvSpPr>
        <p:spPr bwMode="auto">
          <a:xfrm>
            <a:off x="7579346" y="44624"/>
            <a:ext cx="1547142" cy="1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ko-KR" sz="800" b="1" i="1" dirty="0" smtClean="0">
                <a:solidFill>
                  <a:schemeClr val="bg1"/>
                </a:solidFill>
                <a:ea typeface="굴림" charset="-127"/>
              </a:rPr>
              <a:t> Designed  </a:t>
            </a:r>
            <a:r>
              <a:rPr lang="fr-FR" altLang="ko-KR" sz="800" b="1" i="1" dirty="0">
                <a:solidFill>
                  <a:schemeClr val="bg1"/>
                </a:solidFill>
                <a:ea typeface="굴림" charset="-127"/>
              </a:rPr>
              <a:t>by </a:t>
            </a:r>
            <a:r>
              <a:rPr lang="fr-FR" altLang="ko-KR" sz="800" b="1" i="1" dirty="0" smtClean="0">
                <a:solidFill>
                  <a:schemeClr val="bg1"/>
                </a:solidFill>
                <a:ea typeface="굴림" charset="-127"/>
              </a:rPr>
              <a:t>Hyesung Kim </a:t>
            </a:r>
            <a:endParaRPr lang="fr-FR" altLang="ko-KR" sz="800" b="1" i="1" dirty="0">
              <a:solidFill>
                <a:schemeClr val="bg1"/>
              </a:solidFill>
              <a:ea typeface="굴림" charset="-127"/>
            </a:endParaRPr>
          </a:p>
        </p:txBody>
      </p:sp>
      <p:pic>
        <p:nvPicPr>
          <p:cNvPr id="9" name="Picture 29" descr="bv cbcze fgdljk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558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4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9" descr="bv cbcze fgdljk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558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43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0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0E9C3-D194-4526-BAC6-CEA14C00BCA5}" type="datetimeFigureOut">
              <a:rPr lang="ko-KR" altLang="en-US" smtClean="0"/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AE87-0122-4710-905A-A03C33D32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83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8" r:id="rId4"/>
    <p:sldLayoutId id="214748365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1520" y="2132856"/>
            <a:ext cx="6758074" cy="110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atinLnBrk="0"/>
            <a:r>
              <a:rPr lang="ko-KR" altLang="en-US" sz="4800" b="1" dirty="0" err="1" smtClean="0">
                <a:solidFill>
                  <a:srgbClr val="7030A0"/>
                </a:solidFill>
                <a:latin typeface="+mn-ea"/>
              </a:rPr>
              <a:t>환영식</a:t>
            </a:r>
            <a:r>
              <a:rPr lang="ko-KR" altLang="en-US" sz="4800" b="1" dirty="0" smtClean="0">
                <a:solidFill>
                  <a:srgbClr val="7030A0"/>
                </a:solidFill>
                <a:latin typeface="+mn-ea"/>
              </a:rPr>
              <a:t> 노래가사 모음</a:t>
            </a:r>
            <a:endParaRPr lang="en-US" altLang="ko-KR" sz="4800" b="1" dirty="0">
              <a:solidFill>
                <a:srgbClr val="7030A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99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8.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편  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지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2230" y="1196752"/>
            <a:ext cx="8501062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말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없이  건네주고  달아 난  차가운  손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가슴속  울려주는  눈물  젖은  편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지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   하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얀  종이  위에  곱게  써  내려간 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너의  진실  알아내고  난  그만  울어버렸네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멍  뚫린  내  가슴에  서러움의  물  흐르면 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떠나  버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린  너에게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사랑노래  보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낸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다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98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59832" y="40"/>
            <a:ext cx="3240360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9.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젊은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여인들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692150"/>
            <a:ext cx="842486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다정한 연인이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손에 손을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잡고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걸어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길  저기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리서 우리의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낙원이 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짓하며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우리를 부르네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길은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험하고 비 바람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거세도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서로를 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하여 눈보라 속에도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손목을 꼭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잡고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스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온기를 나누리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 세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상 모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든것 내게서 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저가도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언제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지나 너만은 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남으로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</a:t>
            </a: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다정한 연인이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손에 손을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잡고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걸어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길  저기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리서 우리의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낙원이 </a:t>
            </a: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짓하며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우리를 부르네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71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843808" y="30520"/>
            <a:ext cx="3528392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10.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사랑의 종소리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642938"/>
            <a:ext cx="6668219" cy="61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1.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주께 두손모아 비나니 크신 은총 베푸사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400" b="1" dirty="0">
                <a:latin typeface="Georgia" pitchFamily="18" charset="0"/>
                <a:ea typeface="HY견명조" pitchFamily="18" charset="-127"/>
              </a:rPr>
              <a:t>     밝아오는 이 아침을 환히 비춰주소서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오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 오리 모든 허물을 성혈의 피로 씻기어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하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느님 사랑 안에서 행복을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 갖게 하소서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믿음 안에서 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소망 가운데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사랑 안에서 손 잡고 가는 길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오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 사랑의 종 소리가 사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랑의 종 소리가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이 시간 우리 모두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를 감싸게 하여 주소서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주께 두손모아 비나니 크신 은총 베푸사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400" b="1" dirty="0">
                <a:latin typeface="Georgia" pitchFamily="18" charset="0"/>
                <a:ea typeface="HY견명조" pitchFamily="18" charset="-127"/>
              </a:rPr>
              <a:t>     주가 예비하신 동산에 항상 있게 하소서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오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 우리 맘에 새빛이 어두움 밝게 하시어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진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리의 말씀 안에서 늘 순종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하게 하소서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참아주면서 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감싸주면서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로 사랑하면서 주 께로 가는 길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오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주 사랑의 종 소리가 사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랑의 종 소리가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이 시간 우리 모두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를 감싸게 하여 주소서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0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555776" y="25192"/>
            <a:ext cx="4104456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11.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그대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없이는 못살아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703263"/>
            <a:ext cx="6884243" cy="61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kumimoji="0" lang="ko-KR" altLang="en-US" sz="2400" b="1" dirty="0">
                <a:latin typeface="Georgia" pitchFamily="18" charset="0"/>
                <a:ea typeface="HY견명조" pitchFamily="18" charset="-127"/>
              </a:rPr>
              <a:t>좋아해 좋아해 당신을 좋아해 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     저하늘에 태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양이 돌고 있는한 당신을 좋아해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좋아해 좋아해 당신을 좋아해 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밤하늘에 별들이 반짝이는 한 당신을 좋아해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2.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사모해 사모해 당신을 사모해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강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물이 바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다로 흘러가듯이 당신을 사모해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사모해 사모해 당신을 사모해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장미꽃이 비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를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기다리듯이 당신을 사모해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buFontTx/>
              <a:buAutoNum type="arabicPeriod" startAt="3"/>
            </a:pPr>
            <a:r>
              <a:rPr kumimoji="0" lang="ko-KR" altLang="en-US" sz="2400" b="1" dirty="0">
                <a:latin typeface="Georgia" pitchFamily="18" charset="0"/>
                <a:ea typeface="HY견명조" pitchFamily="18" charset="-127"/>
              </a:rPr>
              <a:t>사랑해 사랑해 당신을 사랑해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이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생명 이마음을 다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바치고 당신을 사랑해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사랑해 사랑해 당신을 사랑해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)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그대 없이는 못살아 나 혼자서는 못살아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헤어져서는 못살아 떠나가면 못살아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그대 없이는 못살아 나 혼자서는 못살아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b="1" dirty="0">
                <a:latin typeface="Georgia" pitchFamily="18" charset="0"/>
                <a:ea typeface="HY견명조" pitchFamily="18" charset="-127"/>
              </a:rPr>
              <a:t>         </a:t>
            </a:r>
            <a:r>
              <a:rPr kumimoji="0" lang="ko-KR" altLang="en-US" sz="2400" b="1">
                <a:latin typeface="Georgia" pitchFamily="18" charset="0"/>
                <a:ea typeface="HY견명조" pitchFamily="18" charset="-127"/>
              </a:rPr>
              <a:t>헤어져서는 못살아 떠나가면 못살아</a:t>
            </a:r>
            <a:endParaRPr kumimoji="0" lang="en-US" altLang="ko-KR" sz="24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75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15816" y="25192"/>
            <a:ext cx="2865276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12.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나는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못난이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75656" y="836712"/>
            <a:ext cx="6408712" cy="555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1.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해도 잠든 밤하늘에 작은 별들이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소근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대는 너와 나를 흉보는 가봐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설레 이며 말 못하는 나의 마음을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용기 없는 못난이라 놀리는 가봐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</a:t>
            </a:r>
          </a:p>
          <a:p>
            <a:pPr marL="514350" indent="-514350">
              <a:lnSpc>
                <a:spcPct val="120000"/>
              </a:lnSpc>
            </a:pPr>
            <a:endParaRPr kumimoji="0" lang="en-US" altLang="ko-KR" sz="16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2.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미소 짓는 그 입술이 하도 예뻐서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입맞추고 싶지만은 자신이 없어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누군가가 요놈 하면 나설것 같아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할까 말까 망설이는 나는 못난이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 -</a:t>
            </a:r>
          </a:p>
        </p:txBody>
      </p:sp>
    </p:spTree>
    <p:extLst>
      <p:ext uri="{BB962C8B-B14F-4D97-AF65-F5344CB8AC3E}">
        <p14:creationId xmlns:p14="http://schemas.microsoft.com/office/powerpoint/2010/main" val="20608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50139" y="116632"/>
            <a:ext cx="3801380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13.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당신은 </a:t>
            </a:r>
            <a:r>
              <a:rPr lang="ko-KR" altLang="en-US" sz="2800" b="1" dirty="0" err="1">
                <a:solidFill>
                  <a:srgbClr val="7030A0"/>
                </a:solidFill>
                <a:latin typeface="맑은 고딕" pitchFamily="50" charset="-127"/>
              </a:rPr>
              <a:t>모르실거야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331640" y="980728"/>
            <a:ext cx="7387158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당신은 모르실 거야 얼마나 사랑했는지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세월이 흘러 가면은 그때서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뉘우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칠거야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마음이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서글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플때나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초라해 보일 때에는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이름을 불러 주세요 나 거기 서있을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께요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두 눈에 넘쳐 흐르는 뜨거운 나의 눈물로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당신의 아픈 마음을 깨끗이 씻어 드릴께 음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</a:t>
            </a: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당신은 모르실 거야 얼마나 사모했는지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뒤돌아 보아 주세요 당신의 사랑은 나요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당신의 사랑은 나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요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-</a:t>
            </a:r>
          </a:p>
        </p:txBody>
      </p:sp>
    </p:spTree>
    <p:extLst>
      <p:ext uri="{BB962C8B-B14F-4D97-AF65-F5344CB8AC3E}">
        <p14:creationId xmlns:p14="http://schemas.microsoft.com/office/powerpoint/2010/main" val="34153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339752" y="116632"/>
            <a:ext cx="437423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14.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사랑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사랑 누가 말했나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4441" y="836712"/>
            <a:ext cx="892968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때로는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당신 생각에 잠 못 이룬적도 있었지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기울어 가는 둥근 달을 보며 타는 가슴 남몰래 달랬지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사랑 사랑 누가 말했나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향기로운 꽃보다 진하다고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사랑 사랑 누가 말했나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바보들의 이야기 라고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세월이 흘러 먼 훗날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기억나지 않는다 하여도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오늘밤 또다시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당신 생각에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타는 가슴 남몰래 달래네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사랑 사랑 누가 말했나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향기로운 꽃보다 진하다고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사랑 사랑 누가 말했나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바보들의 이야기 라고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 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세월이 흘러 먼 훗날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기억나지 않는다 하여도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오늘밤 또다시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당신 생각에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타는 가슴 남몰래 달래네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90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15.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사랑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이여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14313" y="857250"/>
            <a:ext cx="8678167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처럼 아름다운 사랑이여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처럼 행복했던 사랑이여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머물고간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람처럼 기약 없이 멀어져 간 내 사랑아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한송이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꽃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으로 피어나라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지지 않는 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랑의 꽃으로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다시 한번 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가슴에 돌아오라 사랑이여 내 사랑아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사랑은 타버린 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꽃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사랑은 한줄기 바람 인것을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까맣게 잊으려 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왜 나는 너를 잊지 못 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 오 내사랑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오 내사랑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영원토록 못 잊어 못 잊어</a:t>
            </a: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8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16.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나의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기도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852488"/>
            <a:ext cx="7021513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kumimoji="0" lang="ko-KR" altLang="en-US" sz="2900" b="1" dirty="0" err="1">
                <a:latin typeface="Georgia" pitchFamily="18" charset="0"/>
                <a:ea typeface="HY견명조" pitchFamily="18" charset="-127"/>
              </a:rPr>
              <a:t>이시간</a:t>
            </a:r>
            <a:r>
              <a:rPr kumimoji="0" lang="ko-KR" altLang="en-US" sz="2900" b="1" dirty="0">
                <a:latin typeface="Georgia" pitchFamily="18" charset="0"/>
                <a:ea typeface="HY견명조" pitchFamily="18" charset="-127"/>
              </a:rPr>
              <a:t> 주님께 기도 합니다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900" b="1" dirty="0">
                <a:latin typeface="Georgia" pitchFamily="18" charset="0"/>
                <a:ea typeface="HY견명조" pitchFamily="18" charset="-127"/>
              </a:rPr>
              <a:t>    영원한 생명을 주신 주님께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아 메마른 가슴에 참 소망을 주신주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아 차가운 마음에 참 사랑을 주신주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진실한 맘으로 기도 합니다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영원한 생명을 주신 주님께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음 </a:t>
            </a:r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- -  - - -  - -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음 </a:t>
            </a:r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- -</a:t>
            </a: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음 </a:t>
            </a:r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- -  - - -  - -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음 </a:t>
            </a:r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- -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아 메마른 가슴에 참 소망을 주신주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아 차가운 마음에 참 사랑을 주신주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진실한 맘으로 기도합니다</a:t>
            </a:r>
            <a:endParaRPr kumimoji="0" lang="en-US" altLang="ko-KR" sz="29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9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900" b="1">
                <a:latin typeface="Georgia" pitchFamily="18" charset="0"/>
                <a:ea typeface="HY견명조" pitchFamily="18" charset="-127"/>
              </a:rPr>
              <a:t>영원한 생명을 주신 주님께</a:t>
            </a:r>
          </a:p>
        </p:txBody>
      </p:sp>
    </p:spTree>
    <p:extLst>
      <p:ext uri="{BB962C8B-B14F-4D97-AF65-F5344CB8AC3E}">
        <p14:creationId xmlns:p14="http://schemas.microsoft.com/office/powerpoint/2010/main" val="6383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15816" y="25192"/>
            <a:ext cx="2865276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17.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나의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하느님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23851" y="739775"/>
            <a:ext cx="8424614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1.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사랑이 변하고 믿음이 사라지는 이런 이세상에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모두가 서로를 제멋대로 제멋대로 우리 음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</a:t>
            </a: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주님의 큰사랑 알고있는 우리 모두를 사랑하리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</a:p>
          <a:p>
            <a:pPr marL="514350" indent="-574675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사랑이 변하고 믿음이 사라지는 이런 이세상에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모두가 서로를 제멋대로 제멋대로 우리 음 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-</a:t>
            </a: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서로서로의 아픔 이해하는 우리 가진것 나눠주리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</a:p>
          <a:p>
            <a:pPr marL="514350" indent="-574675"/>
            <a:endParaRPr kumimoji="0" lang="en-US" altLang="ko-KR" sz="16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(   )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하느님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</a:p>
          <a:p>
            <a:pPr marL="514350" indent="-574675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2471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83568" y="332656"/>
            <a:ext cx="36724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01.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개똥벌레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02.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멋진인생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03.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사랑으로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04.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만남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05.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실로암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06.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나이제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07.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새로운세계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08.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편지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09.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젊은여인들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10.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사랑의종소리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11.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그대없이는못살아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12.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나는못난이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13.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당신은모르실꺼야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14.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사랑사랑누가말했나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15.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사랑이여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16.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나의기도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499992" y="332656"/>
            <a:ext cx="4283769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17.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나의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하느님</a:t>
            </a: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18.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나를따르라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19.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내발을씻기신예수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20.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새로운계명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21.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영원한사랑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22.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예수내작은기쁨</a:t>
            </a:r>
            <a: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/>
            </a:r>
            <a:b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</a:br>
            <a: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23. </a:t>
            </a:r>
            <a:r>
              <a:rPr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사랑합니다</a:t>
            </a:r>
            <a: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. </a:t>
            </a:r>
            <a:r>
              <a:rPr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나의 </a:t>
            </a:r>
            <a:r>
              <a:rPr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예수님</a:t>
            </a:r>
            <a:endParaRPr kumimoji="0" lang="ko-KR" altLang="en-US" sz="2400" dirty="0" smtClean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24.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임쓰신가시관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25.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광야에서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26.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당신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27.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사랑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28.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가는세월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29.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소양강처녀</a:t>
            </a:r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/>
            </a:r>
            <a:b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</a:br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30.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내 나이가 어때서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31.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아침이슬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32.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솔아솔아</a:t>
            </a:r>
            <a:endParaRPr kumimoji="0" lang="ko-KR" altLang="en-US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33.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함께가자우리이길을</a:t>
            </a:r>
            <a:endParaRPr kumimoji="0" lang="ko-KR" altLang="en-US" sz="2400" b="1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44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87824" y="25192"/>
            <a:ext cx="279326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18.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나를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따르라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84213" y="908050"/>
            <a:ext cx="8208962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갈릴래아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호숫가에서 고기를 잡던 사람들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    바람결 따라 들려오는 주의 말씀 들었네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나를 따르라 나를 따르라 그 그물을 버리로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나를 따르라 나를 따르라 그 그물을 버리고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이제 너희가 사람을 낚는 어부 되게 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이제 너희가 사람을 낚는 어부 되게 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예수님의 말씀 따라서 모든 것 버린 사람들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그 말씀 대로 살아가는 주의 제자 되었네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나를 따르라 나를 따르라 그 그물을 버리로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나를 따르라 나를 따르라 그 그물을 버리고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이제 너희가 사람을 낚는 어부 되게 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이제 너희가 사람을 낚는 어부 되게 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3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411760" y="40"/>
            <a:ext cx="4017404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19.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내발을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씻기신 예수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388" y="764704"/>
            <a:ext cx="8964612" cy="599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그리스도 나의 구세주 참된 삶을 보여 주셨네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가시밭길 걸어가던 생애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그분은 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나를 위해 십자가를 지셨네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죽음 앞둔 그분은 나의 발을 씻기셨다네 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내 영원히 잊지 못할 사랑 그 모습 바로 내가 해야 할 소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명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주여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를 보내주소서 당신이 아파하는 곳으로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주여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를 보내주소서 당신 손길 필요한 곳에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 err="1">
                <a:latin typeface="굴림" pitchFamily="50" charset="-127"/>
                <a:ea typeface="+mn-ea"/>
              </a:rPr>
              <a:t>먼훗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 날 당신 앞에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 err="1">
                <a:latin typeface="굴림" pitchFamily="50" charset="-127"/>
                <a:ea typeface="+mn-ea"/>
              </a:rPr>
              <a:t>설때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 나를 안아 주소서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주여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를 보내주소서 당신이 아파하는 곳으로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주여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를 보내주소서 당신 손길 필요한 곳에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  <a:p>
            <a:pPr marL="514350" indent="-504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500" b="1" spc="100" dirty="0" err="1">
                <a:latin typeface="굴림" pitchFamily="50" charset="-127"/>
                <a:ea typeface="+mn-ea"/>
              </a:rPr>
              <a:t>먼훗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 날 당신 앞에 나</a:t>
            </a:r>
            <a:r>
              <a:rPr kumimoji="0" lang="en-US" altLang="ko-KR" sz="2500" b="1" spc="100" dirty="0">
                <a:latin typeface="굴림" pitchFamily="50" charset="-127"/>
                <a:ea typeface="+mn-ea"/>
              </a:rPr>
              <a:t>-</a:t>
            </a:r>
            <a:r>
              <a:rPr kumimoji="0" lang="ko-KR" altLang="en-US" sz="2500" b="1" spc="100" dirty="0" err="1">
                <a:latin typeface="굴림" pitchFamily="50" charset="-127"/>
                <a:ea typeface="+mn-ea"/>
              </a:rPr>
              <a:t>설때</a:t>
            </a:r>
            <a:r>
              <a:rPr kumimoji="0" lang="ko-KR" altLang="en-US" sz="2500" b="1" spc="100" dirty="0">
                <a:latin typeface="굴림" pitchFamily="50" charset="-127"/>
                <a:ea typeface="+mn-ea"/>
              </a:rPr>
              <a:t> 나를 안아 주소서</a:t>
            </a:r>
            <a:endParaRPr kumimoji="0" lang="en-US" altLang="ko-KR" sz="2500" b="1" spc="100" dirty="0">
              <a:latin typeface="굴림" pitchFamily="50" charset="-127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31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9523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20.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새로운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계명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981075"/>
            <a:ext cx="91440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1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내가 너희를 사랑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한 것처럼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너희도 서로 사랑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 하여라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ko-KR" altLang="en-US" sz="2500" b="1" dirty="0">
                <a:latin typeface="Georgia" pitchFamily="18" charset="0"/>
                <a:ea typeface="HY견명조" pitchFamily="18" charset="-127"/>
              </a:rPr>
              <a:t>   세상 사람들 그것을 보고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서로 사랑 하리라 모두 내게 오리라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ko-KR" altLang="en-US" sz="2500" b="1" dirty="0">
                <a:latin typeface="Georgia" pitchFamily="18" charset="0"/>
                <a:ea typeface="HY견명조" pitchFamily="18" charset="-127"/>
              </a:rPr>
              <a:t>   주님 내 이웃의 소박한 웃음에서 당신을 봅니다 음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음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ko-KR" altLang="en-US" sz="2500" b="1" dirty="0">
                <a:latin typeface="Georgia" pitchFamily="18" charset="0"/>
                <a:ea typeface="HY견명조" pitchFamily="18" charset="-127"/>
              </a:rPr>
              <a:t>   주님 내 이웃의 말없는 눈물에서 당신을 느낍니다 음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음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ko-KR" altLang="en-US" sz="2500" b="1" dirty="0">
                <a:latin typeface="Georgia" pitchFamily="18" charset="0"/>
                <a:ea typeface="HY견명조" pitchFamily="18" charset="-127"/>
              </a:rPr>
              <a:t>   이제 우리는 새로운 계명 따라 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ko-KR" altLang="en-US" sz="2500" b="1" dirty="0">
                <a:latin typeface="Georgia" pitchFamily="18" charset="0"/>
                <a:ea typeface="HY견명조" pitchFamily="18" charset="-127"/>
              </a:rPr>
              <a:t>   서로사랑 합니다 가난한 마음으로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971550" lvl="1" indent="-514350">
              <a:lnSpc>
                <a:spcPct val="110000"/>
              </a:lnSpc>
            </a:pP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2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내가 너희를 사랑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한 것처럼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너희도 서로 사랑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 하여라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세상 사람들 그것을 보고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서로 사랑 하리라 모두 내게 오리라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 </a:t>
            </a: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주님 내 이웃의 가난한 기쁨에서 당신을 봅니다 음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음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주님 내 이웃의 끝없는 슬픔에서 당신을 느낍니다 음</a:t>
            </a: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--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음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이제 우리는 새로운 계명 따라 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10000"/>
              </a:lnSpc>
            </a:pPr>
            <a:r>
              <a:rPr kumimoji="0" lang="en-US" altLang="ko-KR" sz="2500" b="1" dirty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500" b="1">
                <a:latin typeface="Georgia" pitchFamily="18" charset="0"/>
                <a:ea typeface="HY견명조" pitchFamily="18" charset="-127"/>
              </a:rPr>
              <a:t>서로사랑 합니다 가진 것을 나누며</a:t>
            </a:r>
            <a:endParaRPr kumimoji="0" lang="en-US" altLang="ko-KR" sz="25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10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68313" y="908050"/>
            <a:ext cx="7920111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눈으로 사랑을 그리지 말아요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입술로 사랑을 말하지 말아요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영원한 사랑을 바라는 사람은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사랑의 진리를 알지요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참 사랑은 가난함도 부요 함도 없어요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괴로움도 즐거움도 주와 함께 나눠요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나의 가장 귀한 것 그것을 주는 </a:t>
            </a:r>
            <a:r>
              <a:rPr kumimoji="0" lang="ko-KR" altLang="en-US" sz="2800" b="1" dirty="0" smtClean="0">
                <a:latin typeface="Georgia" pitchFamily="18" charset="0"/>
                <a:ea typeface="HY견명조" pitchFamily="18" charset="-127"/>
              </a:rPr>
              <a:t>거예요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59832" y="22136"/>
            <a:ext cx="29523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21.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영원한 사랑</a:t>
            </a:r>
          </a:p>
        </p:txBody>
      </p:sp>
    </p:spTree>
    <p:extLst>
      <p:ext uri="{BB962C8B-B14F-4D97-AF65-F5344CB8AC3E}">
        <p14:creationId xmlns:p14="http://schemas.microsoft.com/office/powerpoint/2010/main" val="41969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789200" y="0"/>
            <a:ext cx="3816424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22.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예수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내 작은 기쁨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50825" y="981075"/>
            <a:ext cx="88931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1.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내가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밤길을 가고 있을 때 누군가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등불 밝혀 주는 이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2.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내가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미움에 떨고 있을 때 누군가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날 위해 아파하는 이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3.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내가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고난에 울고 있을 때 누군가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날 위해 기도하는 이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     </a:t>
            </a: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     있음을 생각하니 내 맘에 </a:t>
            </a:r>
            <a:r>
              <a:rPr kumimoji="0" lang="ko-KR" altLang="en-US" sz="2300" b="1" dirty="0" err="1">
                <a:latin typeface="Georgia" pitchFamily="18" charset="0"/>
                <a:ea typeface="HY견명조" pitchFamily="18" charset="-127"/>
              </a:rPr>
              <a:t>한빛이</a:t>
            </a: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300" b="1" dirty="0" err="1">
                <a:latin typeface="Georgia" pitchFamily="18" charset="0"/>
                <a:ea typeface="HY견명조" pitchFamily="18" charset="-127"/>
              </a:rPr>
              <a:t>가득차</a:t>
            </a: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 주님의 사랑을 노래하네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2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10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200" b="1" dirty="0">
                <a:latin typeface="Georgia" pitchFamily="18" charset="0"/>
                <a:ea typeface="HY견명조" pitchFamily="18" charset="-127"/>
              </a:rPr>
              <a:t>                                            </a:t>
            </a: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용서가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                                               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위로가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   (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) 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예수 내 기쁨 예수 내 평화 날 위해 등불 밝히는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                                                                          아파 하시는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300" b="1" dirty="0">
                <a:latin typeface="Georgia" pitchFamily="18" charset="0"/>
                <a:ea typeface="HY견명조" pitchFamily="18" charset="-127"/>
              </a:rPr>
              <a:t>                                                                          기도 하시는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               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예수 내 희망 예수 내 생명 작은</a:t>
            </a:r>
            <a:r>
              <a:rPr kumimoji="0" lang="en-US" altLang="ko-KR" sz="23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300" b="1">
                <a:latin typeface="Georgia" pitchFamily="18" charset="0"/>
                <a:ea typeface="HY견명조" pitchFamily="18" charset="-127"/>
              </a:rPr>
              <a:t>나의 기쁨</a:t>
            </a:r>
            <a:endParaRPr kumimoji="0" lang="en-US" altLang="ko-KR" sz="23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0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27784" y="25192"/>
            <a:ext cx="4824536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23.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사랑합니다</a:t>
            </a:r>
            <a:r>
              <a:rPr lang="en-US" altLang="ko-KR" sz="2800" b="1" dirty="0">
                <a:solidFill>
                  <a:srgbClr val="7030A0"/>
                </a:solidFill>
                <a:latin typeface="맑은 고딕" pitchFamily="50" charset="-127"/>
              </a:rPr>
              <a:t>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나의 예수님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36086" y="1124744"/>
            <a:ext cx="70567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)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나의 예수님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아주 많이요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나의 예수님 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그것뿐 예요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1.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아들아 내가 너를 잘 안단다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   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내 딸아 네게 축복 더 주노라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2.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아들아 내가 너를 잘 안단다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   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내 딸아 네게 축복 더 주노라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15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27784" y="25192"/>
            <a:ext cx="315330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24.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임쓰신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가시관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67544" y="692696"/>
            <a:ext cx="7893050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임은 전 생애가 마냥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슬펐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기에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임 쓰신 가시관을 나도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쓰고 살으리라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임은 전 생애가 마냥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슬펐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기에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임 쓰신 가시관을 나도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쓰고 살으리라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 뒷날 임이 보시고 날 닮았다 하소서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이 뒷날 나를 보시고 임 닮았다 하소서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이세상 다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할때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까지 당신만 따르리라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4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     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21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25.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광야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에서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51520" y="836712"/>
            <a:ext cx="8388424" cy="57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찢기는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가슴안고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사라 졌던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이땅에 피울음 있다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부등킨 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팔에 솟아나는 하얀색핏줄기있다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해뜨는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동해에서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해지는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서해까지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뜨거운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남도에서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광할한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주벌판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우리 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찌 가난 하리오 우리어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찌 주저 하리오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다시 서는 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들판 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움켜쥔 뜨거운 흙이여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해뜨는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동해에서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해지는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서해까지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뜨거운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남도에서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광할한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주벌판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우리 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찌 가난 하리오 우리어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찌 주저 하리오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다시 서는 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들판 에서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움켜쥔 뜨거운 흙이여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0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26.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당 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신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67544" y="764704"/>
            <a:ext cx="799358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내 품에 안기어 곤히 잠든 그대여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느덧 그대 눈가에도 주름이 졌네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내 가슴에 묻혀 꿈을 꾸는 그대여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야위어진 그댈 바라보니 눈물이 솟네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왔던 여자의 순정을 이못난 내게 바쳐주고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한마디 원망도 않은채 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세월을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보냈지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난 맹세 하리라 고생 많은 당신께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 생명 다하는 날까지 그대를 사랑하리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왔던 여자의 순정을 이못난 내게 바쳐주고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한마디 원망도 않은채 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세월을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보냈지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난 맹세 하리라 고생 많은 당신께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 생명 다하는 날까지 그대를 사랑하리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17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27.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사  </a:t>
            </a:r>
            <a:r>
              <a:rPr lang="ko-KR" altLang="en-US" sz="2800" b="1" dirty="0" err="1">
                <a:solidFill>
                  <a:srgbClr val="7030A0"/>
                </a:solidFill>
                <a:latin typeface="맑은 고딕" pitchFamily="50" charset="-127"/>
              </a:rPr>
              <a:t>랑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4749" y="836712"/>
            <a:ext cx="8279457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1.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 세상에 하나 밖에 둘도 없는 내 여인아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보고 또 보고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또 쳐다 봐도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싫지 않은 내 사람아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비 내리는 여름날엔 내 가슴은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우산이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되고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눈 내리는 겨울날엔 내 가슴은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불이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온 세상을 다 준대도 바꿀수 없는 내 여인아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잠시라도 떨어져선 못살것 같은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내 사람아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행여 당신 외로울 땐 내가 당신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친구가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되고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행여 당신 우울할 땐 내가 당신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웃음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주리라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이세상에 하나밖에 둘도 없는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–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내 여인아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보고 또 보고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또 쳐다 봐도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싫지 않은 내 사람아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개똥벌레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487025"/>
            <a:ext cx="564985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kumimoji="0" lang="ko-KR" altLang="en-US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아무리 우겨봐도 어쩔 수 </a:t>
            </a:r>
            <a:r>
              <a:rPr kumimoji="0" lang="ko-KR" altLang="en-US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없네</a:t>
            </a:r>
            <a: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/>
            </a:r>
            <a:br>
              <a:rPr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</a:b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저기 </a:t>
            </a:r>
            <a:r>
              <a:rPr kumimoji="0" lang="ko-KR" altLang="en-US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개똥 무덤이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내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집인걸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가슴을 내밀어도 친구가 없네 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노래하던 새들도 멀리 날아가네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가지마라 가자마라 가지말아라 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나를 위해 한번만 노래를 해주렴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나 나나나나나 쓰라린 가슴 안고 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오늘 밤도 그렇게 울다 잠이 든다</a:t>
            </a:r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.</a:t>
            </a:r>
            <a:b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</a:br>
            <a:endParaRPr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2.  </a:t>
            </a:r>
            <a:r>
              <a:rPr kumimoji="0" lang="ko-KR" altLang="en-US" sz="240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마음을 </a:t>
            </a:r>
            <a:r>
              <a:rPr kumimoji="0" lang="ko-KR" altLang="en-US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다 주어도 친구가 없네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사랑하고 싶지만 마음 뿐인걸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나는 개똥벌레 어쩔 수 없네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손을 잡고 싶지만 모두 떠나가네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가지마라 가지마라 가지말아라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나를 위해 한번만 손을 잡아주렴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아 아 외로운밤  쓰라린 가슴안고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HY견명조" panose="02030600000101010101" pitchFamily="18" charset="-127"/>
                <a:ea typeface="HY견명조" panose="02030600000101010101" pitchFamily="18" charset="-127"/>
              </a:rPr>
              <a:t>     </a:t>
            </a:r>
            <a:r>
              <a:rPr kumimoji="0" lang="ko-KR" altLang="en-US" sz="2400">
                <a:latin typeface="HY견명조" panose="02030600000101010101" pitchFamily="18" charset="-127"/>
                <a:ea typeface="HY견명조" panose="02030600000101010101" pitchFamily="18" charset="-127"/>
              </a:rPr>
              <a:t>오늘 밤도 그렇게 울다 잠이 든다</a:t>
            </a:r>
            <a:endParaRPr kumimoji="0" lang="en-US" altLang="ko-KR" sz="240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7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28.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가는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세월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899592" y="764704"/>
            <a:ext cx="7669212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가는 세월 그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누구가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잡을 수가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흘러가는 시냇물을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막을수가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아가들이 자라나서 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른이 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듯이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픔과 행복속에 우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리도 변했구료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하지만 이것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만은 변할수 없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어요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새들이 저하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늘을 날아서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듯이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달이가고 해가가고 산천초목 다바뀌어도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이내몸이 흙이돼도 내마음은 영원하리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6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하지만 이것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만은 변할수 없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어요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새들이 저하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늘을 날아서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듯이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달이가고 해가가고 산천초목 다바뀌어도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이내몸이 흙이돼도 내마음은 영원하리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53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808312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29.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소양강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처녀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857250" y="1268413"/>
            <a:ext cx="724314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 해 저문 소양강에 황혼이 지면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 외로운 갈대밭에 슬피 우는 두견 새야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열 여덟 딸기 같은 어린 내 순정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너마저 몰라주면 나는 나는 어쩌나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그리워서 애만 태우는 소양강 처녀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14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843808" y="0"/>
            <a:ext cx="4320480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30.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내 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나이가  어때서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115616" y="764704"/>
            <a:ext cx="7129090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1.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야</a:t>
            </a:r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~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야</a:t>
            </a:r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~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 야  내  나이가  어때서  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3200" dirty="0">
                <a:latin typeface="Georgia" pitchFamily="18" charset="0"/>
                <a:ea typeface="HY견명조" pitchFamily="18" charset="-127"/>
              </a:rPr>
              <a:t>     사랑에  나이가  있나요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마음은  하나요  느낌도  하나요  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3200" dirty="0">
                <a:latin typeface="Georgia" pitchFamily="18" charset="0"/>
                <a:ea typeface="HY견명조" pitchFamily="18" charset="-127"/>
              </a:rPr>
              <a:t>     그대만이  정말  내사랑 인데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눈물이  나네요  내  나이가  어때서  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3200" dirty="0">
                <a:latin typeface="Georgia" pitchFamily="18" charset="0"/>
                <a:ea typeface="HY견명조" pitchFamily="18" charset="-127"/>
              </a:rPr>
              <a:t>     사랑하기  딱 좋은  나인데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어느날  우연히  거울속에  비춰진  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3200" dirty="0">
                <a:latin typeface="Georgia" pitchFamily="18" charset="0"/>
                <a:ea typeface="HY견명조" pitchFamily="18" charset="-127"/>
              </a:rPr>
              <a:t>     내 모습을  바라 보면서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세월아 비켜라  내  나이가 어때서 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3200" dirty="0">
                <a:latin typeface="Georgia" pitchFamily="18" charset="0"/>
                <a:ea typeface="HY견명조" pitchFamily="18" charset="-127"/>
              </a:rPr>
              <a:t>     사랑하기 딱 좋은  나인데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3200" dirty="0">
                <a:latin typeface="Georgia" pitchFamily="18" charset="0"/>
                <a:ea typeface="HY견명조" pitchFamily="18" charset="-127"/>
              </a:rPr>
              <a:t>2.  </a:t>
            </a:r>
            <a:r>
              <a:rPr kumimoji="0" lang="ko-KR" altLang="en-US" sz="3200">
                <a:latin typeface="Georgia" pitchFamily="18" charset="0"/>
                <a:ea typeface="HY견명조" pitchFamily="18" charset="-127"/>
              </a:rPr>
              <a:t>반복</a:t>
            </a:r>
            <a:endParaRPr kumimoji="0" lang="en-US" altLang="ko-KR" sz="3200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15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31.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아침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이슬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855718" y="836712"/>
            <a:ext cx="7417519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긴 밤 지새우고 풀잎마다 맺힌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진주보다 더 고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운 아침이슬 처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내 맘에 설움이 알알이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맺힐때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아침동산에 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 작은 미소를 배운다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태양은 묘지 위에 붉게 타오르고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한낮에 찌는 더위는 나의 시련일지라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나 이제 가노라 저 거친 광야에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서러움 모두 버리고 나 이제 가노라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 smtClean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2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32.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솔아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솔아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96757" y="836712"/>
            <a:ext cx="8135441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거 센 바람이 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어와서 어머님의 눈물이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가슴속에 사무쳐 오는 갈라진 이 세상에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민중의 넋이 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인 되는 참 세상 자유 위하여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시퍼렇게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쑥물</a:t>
            </a: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들어도 강물 저어 가리라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 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솔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 솔아 푸르른 솔아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</a:t>
            </a:r>
            <a:r>
              <a:rPr kumimoji="0" lang="ko-KR" altLang="en-US" sz="2800" b="1" dirty="0" err="1">
                <a:latin typeface="Georgia" pitchFamily="18" charset="0"/>
                <a:ea typeface="HY견명조" pitchFamily="18" charset="-127"/>
              </a:rPr>
              <a:t>샛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 바람에 떨지 마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창살 아래 내가 묶인 곳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          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아서 만나리라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b="1" dirty="0" smtClean="0"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13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573908" y="0"/>
            <a:ext cx="4464496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33.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함께가자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우리 이 길을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11560" y="764704"/>
            <a:ext cx="8208143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함께 가자 우리 이 길을 사랑 속에 형제 모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함께 가자 우리 이 길을 형제의 손 맞잡고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가로 질러 들판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산이라면 어기 어차 넘어 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나운 파도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바다라면 어기 어차 넘어 주자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해 떨어져 어두 운 길을 서로 일으켜 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가다 못 가면 쉬었다 가자 아픈 다리 서로 기대며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함께 가자 우리 이 길을 마침내 하나 됨을 위하여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6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가로 질러 들판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산이라면 어기 어차 넘어 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나운 파도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바다라면 어기 어차 넘어 주자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해 떨어져 어두 운 길을 서로 일으켜 주고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가다 못 가면 쉬었다 가자 아픈 다리 서로 기대며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함께 가자 우리 이 길을 마침내 하나 됨을 위하여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96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멋진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인생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31913" y="404813"/>
            <a:ext cx="6624637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buFontTx/>
              <a:buAutoNum type="arabicPeriod"/>
            </a:pP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잘났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다고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못났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다고  누가  말했나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서로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믿고  사랑하면  그것이  멋진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 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많고  많은  사람  중에  우리  만남은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하늘에서  맺어주신  천생연분 일세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아리랑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쓰리랑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아라리가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났구나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 smtClean="0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동동  쓰리  쓰리 쓰리  동동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아름다운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이세상에  한번  왔다  가는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멋지게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살아보세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buFontTx/>
              <a:buAutoNum type="arabicPeriod" startAt="2"/>
            </a:pP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잘난  사람  못난  사람  따로  있더냐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서로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믿고  사랑하면  그것이  멋진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백지장도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맞들면은  가볍다는데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세상살이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힘들거든  함께  살아봐요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아리랑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쓰리랑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아라리가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났구나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 smtClean="0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동동  쓰리  쓰리 쓰리  동동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아름다운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이 세상에  한번  왔다  가는  인생 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멋지게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살아보세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01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사랑 으로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38733" y="697408"/>
            <a:ext cx="864393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내가 살아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는 동안에 할일이 또 하나있지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바람 부는 벌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판에 서 있어도 나는 외롭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지 않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그러나 솔잎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하나 떨어지면 눈물 따라 흐르고 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우리 타는 가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슴 가슴마다 햇살은 다시 떠 오르네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영원히 변치 않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을 우리들의 사랑으로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어두운 곳에 손을 내 밀어 밝혀 주리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 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영원히 변치 않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을 우리들의 사랑으로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어두운 곳에 손을 내 밀어 밝혀 주리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아 라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라라라 라라라 라라라 우리들의 사랑으로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800" b="1" dirty="0">
                <a:latin typeface="Georgia" pitchFamily="18" charset="0"/>
                <a:ea typeface="HY견명조" pitchFamily="18" charset="-127"/>
              </a:rPr>
              <a:t>어두운 곳에 손을 내 밀어 밝혀 주리</a:t>
            </a:r>
            <a:r>
              <a:rPr kumimoji="0" lang="en-US" altLang="ko-KR" sz="2800" b="1" dirty="0">
                <a:latin typeface="Georgia" pitchFamily="18" charset="0"/>
                <a:ea typeface="HY견명조" pitchFamily="18" charset="-127"/>
              </a:rPr>
              <a:t>-</a:t>
            </a:r>
            <a:r>
              <a:rPr kumimoji="0" lang="ko-KR" altLang="en-US" sz="2800" b="1">
                <a:latin typeface="Georgia" pitchFamily="18" charset="0"/>
                <a:ea typeface="HY견명조" pitchFamily="18" charset="-127"/>
              </a:rPr>
              <a:t>라</a:t>
            </a:r>
            <a:endParaRPr kumimoji="0" lang="en-US" altLang="ko-KR" sz="28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만  남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1000125"/>
            <a:ext cx="67691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우리  만남은  우연이  아니야 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그것은  우리의  바램 이었어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잊기엔  너무한  나의  운명 이었기에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 err="1">
                <a:latin typeface="Georgia" pitchFamily="18" charset="0"/>
                <a:ea typeface="HY견명조" pitchFamily="18" charset="-127"/>
              </a:rPr>
              <a:t>바랄수는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  없지만  영원을  태우리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돌아 보지  </a:t>
            </a:r>
            <a:r>
              <a:rPr kumimoji="0" lang="ko-KR" altLang="en-US" sz="3200" b="1" dirty="0" smtClean="0">
                <a:latin typeface="Georgia" pitchFamily="18" charset="0"/>
                <a:ea typeface="HY견명조" pitchFamily="18" charset="-127"/>
              </a:rPr>
              <a:t>말아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후회 하지  </a:t>
            </a:r>
            <a:r>
              <a:rPr kumimoji="0" lang="ko-KR" altLang="en-US" sz="3200" b="1" dirty="0" smtClean="0">
                <a:latin typeface="Georgia" pitchFamily="18" charset="0"/>
                <a:ea typeface="HY견명조" pitchFamily="18" charset="-127"/>
              </a:rPr>
              <a:t>말아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~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바보  같은  눈물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보이지  </a:t>
            </a:r>
            <a:r>
              <a:rPr kumimoji="0" lang="ko-KR" altLang="en-US" sz="3200" b="1" smtClean="0">
                <a:latin typeface="Georgia" pitchFamily="18" charset="0"/>
                <a:ea typeface="HY견명조" pitchFamily="18" charset="-127"/>
              </a:rPr>
              <a:t>말아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사랑해  사랑해  너를  너를  사랑해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71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5.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실로암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341438"/>
            <a:ext cx="8820150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어두운 밤에 캄캄한 밤에 새벽을 찾아 떠난다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종이 울리고 닭이 울어도 </a:t>
            </a:r>
            <a:r>
              <a:rPr kumimoji="0" lang="ko-KR" altLang="en-US" sz="3000" dirty="0" err="1">
                <a:latin typeface="Georgia" pitchFamily="18" charset="0"/>
                <a:ea typeface="HY견명조" pitchFamily="18" charset="-127"/>
              </a:rPr>
              <a:t>내눈에는</a:t>
            </a: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 오직 밤이었소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우리가 처음 만난 그때는 차가운 새벽이었소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당신 눈 속에 여명 있음을 나는 느낄 수가 있었소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오 주여 당신께 감사하리라</a:t>
            </a:r>
            <a:r>
              <a:rPr kumimoji="0" lang="en-US" altLang="ko-KR" sz="3000" dirty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>
                <a:latin typeface="Georgia" pitchFamily="18" charset="0"/>
                <a:ea typeface="HY견명조" pitchFamily="18" charset="-127"/>
              </a:rPr>
              <a:t>실로암 내게 주심을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>
                <a:latin typeface="Georgia" pitchFamily="18" charset="0"/>
                <a:ea typeface="HY견명조" pitchFamily="18" charset="-127"/>
              </a:rPr>
              <a:t>나에게 영원한 이 꿈속에서 깨이지 않게 하소서</a:t>
            </a:r>
            <a:r>
              <a:rPr kumimoji="0" lang="en-US" altLang="ko-KR" sz="3000" dirty="0"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000">
                <a:latin typeface="Georgia" pitchFamily="18" charset="0"/>
                <a:ea typeface="HY견명조" pitchFamily="18" charset="-127"/>
              </a:rPr>
              <a:t> </a:t>
            </a:r>
            <a:endParaRPr kumimoji="0" lang="en-US" altLang="ko-KR" sz="3000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</a:rPr>
              <a:t>6. </a:t>
            </a:r>
            <a:r>
              <a:rPr lang="ko-KR" altLang="en-US" sz="2800" b="1" smtClean="0">
                <a:solidFill>
                  <a:srgbClr val="7030A0"/>
                </a:solidFill>
                <a:latin typeface="맑은 고딕" pitchFamily="50" charset="-127"/>
              </a:rPr>
              <a:t>나 </a:t>
            </a:r>
            <a:r>
              <a:rPr lang="ko-KR" altLang="en-US" sz="2800" b="1" dirty="0">
                <a:solidFill>
                  <a:srgbClr val="7030A0"/>
                </a:solidFill>
                <a:latin typeface="맑은 고딕" pitchFamily="50" charset="-127"/>
              </a:rPr>
              <a:t>이제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908050"/>
            <a:ext cx="8929687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1.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사랑하며 살리라</a:t>
            </a: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.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사랑하며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나의 하루 하루를 사랑하며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사랑하며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2.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기도하며 살리라</a:t>
            </a: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.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기도하며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나의 하루 하루를 기도하며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기도하며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2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3.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감사하며 살리라</a:t>
            </a: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.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감사하며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나의 하루 하루를 감사하며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28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나 이제 감사하며 살리라</a:t>
            </a:r>
            <a:endParaRPr kumimoji="0" lang="en-US" altLang="ko-KR" sz="2800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46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347864" y="25192"/>
            <a:ext cx="2433228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800" b="1">
                <a:solidFill>
                  <a:srgbClr val="7030A0"/>
                </a:solidFill>
                <a:latin typeface="맑은 고딕" pitchFamily="50" charset="-127"/>
              </a:rPr>
              <a:t>새로운 세계</a:t>
            </a:r>
            <a:endParaRPr lang="ko-KR" altLang="en-US" sz="2800" b="1" dirty="0">
              <a:solidFill>
                <a:srgbClr val="7030A0"/>
              </a:solidFill>
              <a:latin typeface="맑은 고딕" pitchFamily="50" charset="-127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55576" y="620688"/>
            <a:ext cx="8066087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우리들의  소망은  사랑하는  것 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우리의  즐거움은  하나  되는  것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당신만  곁에  있다면  그  꿈  이루겠네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우리들의  희망은  기쁨  주는  것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험한  세상  사람도  이해하면서 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당신만  곁에  있다면  두렵지  않으리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멀고  먼  인생길  어려움  많은데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어둠을  밝혀  주는  나의  빛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온 세상을  나에게  다  </a:t>
            </a:r>
            <a:r>
              <a:rPr kumimoji="0" lang="ko-KR" altLang="en-US" sz="2500" dirty="0" err="1">
                <a:latin typeface="Georgia" pitchFamily="18" charset="0"/>
                <a:ea typeface="HY견명조" pitchFamily="18" charset="-127"/>
              </a:rPr>
              <a:t>준다하여도</a:t>
            </a: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  온갖  보석을  나에게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다  </a:t>
            </a:r>
            <a:r>
              <a:rPr kumimoji="0" lang="ko-KR" altLang="en-US" sz="2500" dirty="0" err="1">
                <a:latin typeface="Georgia" pitchFamily="18" charset="0"/>
                <a:ea typeface="HY견명조" pitchFamily="18" charset="-127"/>
              </a:rPr>
              <a:t>준다하여도</a:t>
            </a: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  당신  사랑  없는  인생  생각할  수  없네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 dirty="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 dirty="0"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4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2879</Words>
  <Application>Microsoft Office PowerPoint</Application>
  <PresentationFormat>화면 슬라이드 쇼(4:3)</PresentationFormat>
  <Paragraphs>466</Paragraphs>
  <Slides>35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41" baseType="lpstr">
      <vt:lpstr>HY견명조</vt:lpstr>
      <vt:lpstr>굴림</vt:lpstr>
      <vt:lpstr>맑은 고딕</vt:lpstr>
      <vt:lpstr>Arial</vt:lpstr>
      <vt:lpstr>Georgia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김혜성</dc:creator>
  <cp:lastModifiedBy>kimhyesung</cp:lastModifiedBy>
  <cp:revision>94</cp:revision>
  <dcterms:created xsi:type="dcterms:W3CDTF">2014-05-23T07:34:49Z</dcterms:created>
  <dcterms:modified xsi:type="dcterms:W3CDTF">2016-10-04T11:10:37Z</dcterms:modified>
</cp:coreProperties>
</file>